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300" r:id="rId5"/>
    <p:sldId id="301" r:id="rId6"/>
    <p:sldId id="302" r:id="rId7"/>
    <p:sldId id="30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39DD4"/>
    <a:srgbClr val="D36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032C9-29A0-3D68-D196-DE5CF299957B}" v="1" dt="2020-03-23T21:09:20.277"/>
    <p1510:client id="{4116EDF4-859D-9A6A-8A20-A8A065F68F1F}" v="1140" dt="2020-03-30T19:41:17.067"/>
    <p1510:client id="{548CBB24-7739-5147-7003-185D6EC42206}" v="91" dt="2020-03-30T20:14:24.116"/>
    <p1510:client id="{622C5650-B933-E737-D776-C64C982658E4}" v="569" dt="2020-03-30T20:03:42.724"/>
    <p1510:client id="{741DB617-FF1C-2751-CBDF-F30D210E089B}" v="165" dt="2020-03-25T18:30:33.204"/>
    <p1510:client id="{7522706C-DA59-1533-B9E2-264190B28336}" v="2047" dt="2020-03-24T08:24:53.803"/>
    <p1510:client id="{B09A4184-5F78-F126-36EA-5306D36CD061}" v="679" dt="2020-03-25T18:52:48.382"/>
    <p1510:client id="{E9564A94-1C6E-CCF8-4202-BFF3021D484E}" v="32" dt="2020-03-26T10:30:25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Cannell" userId="S::scannell@nottinghamacademy.org::ab213ece-fab4-4993-a388-44311bcb5ce0" providerId="AD" clId="Web-{548CBB24-7739-5147-7003-185D6EC42206}"/>
    <pc:docChg chg="modSld">
      <pc:chgData name="S Cannell" userId="S::scannell@nottinghamacademy.org::ab213ece-fab4-4993-a388-44311bcb5ce0" providerId="AD" clId="Web-{548CBB24-7739-5147-7003-185D6EC42206}" dt="2020-03-30T20:14:22.241" v="87" actId="20577"/>
      <pc:docMkLst>
        <pc:docMk/>
      </pc:docMkLst>
      <pc:sldChg chg="modSp">
        <pc:chgData name="S Cannell" userId="S::scannell@nottinghamacademy.org::ab213ece-fab4-4993-a388-44311bcb5ce0" providerId="AD" clId="Web-{548CBB24-7739-5147-7003-185D6EC42206}" dt="2020-03-30T20:13:55.023" v="50" actId="20577"/>
        <pc:sldMkLst>
          <pc:docMk/>
          <pc:sldMk cId="3083638166" sldId="300"/>
        </pc:sldMkLst>
        <pc:spChg chg="mod">
          <ac:chgData name="S Cannell" userId="S::scannell@nottinghamacademy.org::ab213ece-fab4-4993-a388-44311bcb5ce0" providerId="AD" clId="Web-{548CBB24-7739-5147-7003-185D6EC42206}" dt="2020-03-30T20:12:43.444" v="0" actId="1076"/>
          <ac:spMkLst>
            <pc:docMk/>
            <pc:sldMk cId="3083638166" sldId="300"/>
            <ac:spMk id="3" creationId="{00000000-0000-0000-0000-000000000000}"/>
          </ac:spMkLst>
        </pc:spChg>
        <pc:spChg chg="mod">
          <ac:chgData name="S Cannell" userId="S::scannell@nottinghamacademy.org::ab213ece-fab4-4993-a388-44311bcb5ce0" providerId="AD" clId="Web-{548CBB24-7739-5147-7003-185D6EC42206}" dt="2020-03-30T20:13:55.023" v="50" actId="20577"/>
          <ac:spMkLst>
            <pc:docMk/>
            <pc:sldMk cId="3083638166" sldId="300"/>
            <ac:spMk id="8" creationId="{50AF0BB5-D741-4DBA-9120-13A790E4FEAB}"/>
          </ac:spMkLst>
        </pc:spChg>
      </pc:sldChg>
      <pc:sldChg chg="modSp">
        <pc:chgData name="S Cannell" userId="S::scannell@nottinghamacademy.org::ab213ece-fab4-4993-a388-44311bcb5ce0" providerId="AD" clId="Web-{548CBB24-7739-5147-7003-185D6EC42206}" dt="2020-03-30T20:14:22.241" v="87" actId="20577"/>
        <pc:sldMkLst>
          <pc:docMk/>
          <pc:sldMk cId="3645305112" sldId="301"/>
        </pc:sldMkLst>
        <pc:spChg chg="mod">
          <ac:chgData name="S Cannell" userId="S::scannell@nottinghamacademy.org::ab213ece-fab4-4993-a388-44311bcb5ce0" providerId="AD" clId="Web-{548CBB24-7739-5147-7003-185D6EC42206}" dt="2020-03-30T20:14:22.241" v="87" actId="20577"/>
          <ac:spMkLst>
            <pc:docMk/>
            <pc:sldMk cId="3645305112" sldId="301"/>
            <ac:spMk id="8" creationId="{50AF0BB5-D741-4DBA-9120-13A790E4FEAB}"/>
          </ac:spMkLst>
        </pc:spChg>
      </pc:sldChg>
    </pc:docChg>
  </pc:docChgLst>
  <pc:docChgLst>
    <pc:chgData name="S Cannell" userId="S::scannell@nottinghamacademy.org::ab213ece-fab4-4993-a388-44311bcb5ce0" providerId="AD" clId="Web-{4116EDF4-859D-9A6A-8A20-A8A065F68F1F}"/>
    <pc:docChg chg="addSld delSld modSld">
      <pc:chgData name="S Cannell" userId="S::scannell@nottinghamacademy.org::ab213ece-fab4-4993-a388-44311bcb5ce0" providerId="AD" clId="Web-{4116EDF4-859D-9A6A-8A20-A8A065F68F1F}" dt="2020-03-30T19:41:17.067" v="1129"/>
      <pc:docMkLst>
        <pc:docMk/>
      </pc:docMkLst>
      <pc:sldChg chg="addSp delSp modSp">
        <pc:chgData name="S Cannell" userId="S::scannell@nottinghamacademy.org::ab213ece-fab4-4993-a388-44311bcb5ce0" providerId="AD" clId="Web-{4116EDF4-859D-9A6A-8A20-A8A065F68F1F}" dt="2020-03-30T19:34:58.495" v="854" actId="20577"/>
        <pc:sldMkLst>
          <pc:docMk/>
          <pc:sldMk cId="3083638166" sldId="300"/>
        </pc:sldMkLst>
        <pc:spChg chg="mod">
          <ac:chgData name="S Cannell" userId="S::scannell@nottinghamacademy.org::ab213ece-fab4-4993-a388-44311bcb5ce0" providerId="AD" clId="Web-{4116EDF4-859D-9A6A-8A20-A8A065F68F1F}" dt="2020-03-30T19:19:44.598" v="39" actId="14100"/>
          <ac:spMkLst>
            <pc:docMk/>
            <pc:sldMk cId="3083638166" sldId="300"/>
            <ac:spMk id="2" creationId="{DE22269E-FD7E-452B-A55B-1008C105C44B}"/>
          </ac:spMkLst>
        </pc:spChg>
        <pc:spChg chg="mod">
          <ac:chgData name="S Cannell" userId="S::scannell@nottinghamacademy.org::ab213ece-fab4-4993-a388-44311bcb5ce0" providerId="AD" clId="Web-{4116EDF4-859D-9A6A-8A20-A8A065F68F1F}" dt="2020-03-30T19:34:45.245" v="850" actId="20577"/>
          <ac:spMkLst>
            <pc:docMk/>
            <pc:sldMk cId="3083638166" sldId="300"/>
            <ac:spMk id="3" creationId="{00000000-0000-0000-0000-000000000000}"/>
          </ac:spMkLst>
        </pc:spChg>
        <pc:spChg chg="mod">
          <ac:chgData name="S Cannell" userId="S::scannell@nottinghamacademy.org::ab213ece-fab4-4993-a388-44311bcb5ce0" providerId="AD" clId="Web-{4116EDF4-859D-9A6A-8A20-A8A065F68F1F}" dt="2020-03-30T19:34:42.166" v="849" actId="14100"/>
          <ac:spMkLst>
            <pc:docMk/>
            <pc:sldMk cId="3083638166" sldId="300"/>
            <ac:spMk id="8" creationId="{50AF0BB5-D741-4DBA-9120-13A790E4FEAB}"/>
          </ac:spMkLst>
        </pc:spChg>
        <pc:spChg chg="add mod">
          <ac:chgData name="S Cannell" userId="S::scannell@nottinghamacademy.org::ab213ece-fab4-4993-a388-44311bcb5ce0" providerId="AD" clId="Web-{4116EDF4-859D-9A6A-8A20-A8A065F68F1F}" dt="2020-03-30T19:34:58.495" v="854" actId="20577"/>
          <ac:spMkLst>
            <pc:docMk/>
            <pc:sldMk cId="3083638166" sldId="300"/>
            <ac:spMk id="10" creationId="{C3F8962C-EE19-47AA-A610-52E02FC104D4}"/>
          </ac:spMkLst>
        </pc:spChg>
        <pc:picChg chg="del">
          <ac:chgData name="S Cannell" userId="S::scannell@nottinghamacademy.org::ab213ece-fab4-4993-a388-44311bcb5ce0" providerId="AD" clId="Web-{4116EDF4-859D-9A6A-8A20-A8A065F68F1F}" dt="2020-03-30T19:19:28.629" v="6"/>
          <ac:picMkLst>
            <pc:docMk/>
            <pc:sldMk cId="3083638166" sldId="300"/>
            <ac:picMk id="4" creationId="{7FC238AB-4EB0-43D7-B2BC-31480F21585A}"/>
          </ac:picMkLst>
        </pc:picChg>
        <pc:picChg chg="del">
          <ac:chgData name="S Cannell" userId="S::scannell@nottinghamacademy.org::ab213ece-fab4-4993-a388-44311bcb5ce0" providerId="AD" clId="Web-{4116EDF4-859D-9A6A-8A20-A8A065F68F1F}" dt="2020-03-30T19:19:29.957" v="7"/>
          <ac:picMkLst>
            <pc:docMk/>
            <pc:sldMk cId="3083638166" sldId="300"/>
            <ac:picMk id="5" creationId="{B00C53C2-221D-4263-B924-050F7BC4185D}"/>
          </ac:picMkLst>
        </pc:picChg>
        <pc:picChg chg="add mod modCrop">
          <ac:chgData name="S Cannell" userId="S::scannell@nottinghamacademy.org::ab213ece-fab4-4993-a388-44311bcb5ce0" providerId="AD" clId="Web-{4116EDF4-859D-9A6A-8A20-A8A065F68F1F}" dt="2020-03-30T19:26:10.295" v="351"/>
          <ac:picMkLst>
            <pc:docMk/>
            <pc:sldMk cId="3083638166" sldId="300"/>
            <ac:picMk id="6" creationId="{4894653B-56DF-4FDD-A3C9-A62BD0066F31}"/>
          </ac:picMkLst>
        </pc:picChg>
      </pc:sldChg>
      <pc:sldChg chg="del">
        <pc:chgData name="S Cannell" userId="S::scannell@nottinghamacademy.org::ab213ece-fab4-4993-a388-44311bcb5ce0" providerId="AD" clId="Web-{4116EDF4-859D-9A6A-8A20-A8A065F68F1F}" dt="2020-03-30T19:19:26.441" v="5"/>
        <pc:sldMkLst>
          <pc:docMk/>
          <pc:sldMk cId="697897991" sldId="301"/>
        </pc:sldMkLst>
      </pc:sldChg>
      <pc:sldChg chg="addSp delSp modSp add replId">
        <pc:chgData name="S Cannell" userId="S::scannell@nottinghamacademy.org::ab213ece-fab4-4993-a388-44311bcb5ce0" providerId="AD" clId="Web-{4116EDF4-859D-9A6A-8A20-A8A065F68F1F}" dt="2020-03-30T19:41:17.067" v="1129"/>
        <pc:sldMkLst>
          <pc:docMk/>
          <pc:sldMk cId="3645305112" sldId="301"/>
        </pc:sldMkLst>
        <pc:spChg chg="mod">
          <ac:chgData name="S Cannell" userId="S::scannell@nottinghamacademy.org::ab213ece-fab4-4993-a388-44311bcb5ce0" providerId="AD" clId="Web-{4116EDF4-859D-9A6A-8A20-A8A065F68F1F}" dt="2020-03-30T19:35:16.027" v="864" actId="20577"/>
          <ac:spMkLst>
            <pc:docMk/>
            <pc:sldMk cId="3645305112" sldId="301"/>
            <ac:spMk id="2" creationId="{DE22269E-FD7E-452B-A55B-1008C105C44B}"/>
          </ac:spMkLst>
        </pc:spChg>
        <pc:spChg chg="del">
          <ac:chgData name="S Cannell" userId="S::scannell@nottinghamacademy.org::ab213ece-fab4-4993-a388-44311bcb5ce0" providerId="AD" clId="Web-{4116EDF4-859D-9A6A-8A20-A8A065F68F1F}" dt="2020-03-30T19:37:04.685" v="974"/>
          <ac:spMkLst>
            <pc:docMk/>
            <pc:sldMk cId="3645305112" sldId="301"/>
            <ac:spMk id="3" creationId="{00000000-0000-0000-0000-000000000000}"/>
          </ac:spMkLst>
        </pc:spChg>
        <pc:spChg chg="add del mod">
          <ac:chgData name="S Cannell" userId="S::scannell@nottinghamacademy.org::ab213ece-fab4-4993-a388-44311bcb5ce0" providerId="AD" clId="Web-{4116EDF4-859D-9A6A-8A20-A8A065F68F1F}" dt="2020-03-30T19:37:07.467" v="975"/>
          <ac:spMkLst>
            <pc:docMk/>
            <pc:sldMk cId="3645305112" sldId="301"/>
            <ac:spMk id="5" creationId="{A3DF2E3B-7669-492B-B223-F1073FC5B92E}"/>
          </ac:spMkLst>
        </pc:spChg>
        <pc:spChg chg="mod">
          <ac:chgData name="S Cannell" userId="S::scannell@nottinghamacademy.org::ab213ece-fab4-4993-a388-44311bcb5ce0" providerId="AD" clId="Web-{4116EDF4-859D-9A6A-8A20-A8A065F68F1F}" dt="2020-03-30T19:39:13.189" v="1116" actId="20577"/>
          <ac:spMkLst>
            <pc:docMk/>
            <pc:sldMk cId="3645305112" sldId="301"/>
            <ac:spMk id="8" creationId="{50AF0BB5-D741-4DBA-9120-13A790E4FEAB}"/>
          </ac:spMkLst>
        </pc:spChg>
        <pc:spChg chg="del">
          <ac:chgData name="S Cannell" userId="S::scannell@nottinghamacademy.org::ab213ece-fab4-4993-a388-44311bcb5ce0" providerId="AD" clId="Web-{4116EDF4-859D-9A6A-8A20-A8A065F68F1F}" dt="2020-03-30T19:38:39.422" v="1072"/>
          <ac:spMkLst>
            <pc:docMk/>
            <pc:sldMk cId="3645305112" sldId="301"/>
            <ac:spMk id="10" creationId="{C3F8962C-EE19-47AA-A610-52E02FC104D4}"/>
          </ac:spMkLst>
        </pc:spChg>
        <pc:grpChg chg="add">
          <ac:chgData name="S Cannell" userId="S::scannell@nottinghamacademy.org::ab213ece-fab4-4993-a388-44311bcb5ce0" providerId="AD" clId="Web-{4116EDF4-859D-9A6A-8A20-A8A065F68F1F}" dt="2020-03-30T19:41:11.160" v="1128"/>
          <ac:grpSpMkLst>
            <pc:docMk/>
            <pc:sldMk cId="3645305112" sldId="301"/>
            <ac:grpSpMk id="13" creationId="{AA1ADB31-0F3C-4665-9A5F-636A66729A42}"/>
          </ac:grpSpMkLst>
        </pc:grpChg>
        <pc:picChg chg="mod">
          <ac:chgData name="S Cannell" userId="S::scannell@nottinghamacademy.org::ab213ece-fab4-4993-a388-44311bcb5ce0" providerId="AD" clId="Web-{4116EDF4-859D-9A6A-8A20-A8A065F68F1F}" dt="2020-03-30T19:41:17.067" v="1129"/>
          <ac:picMkLst>
            <pc:docMk/>
            <pc:sldMk cId="3645305112" sldId="301"/>
            <ac:picMk id="6" creationId="{4894653B-56DF-4FDD-A3C9-A62BD0066F31}"/>
          </ac:picMkLst>
        </pc:picChg>
        <pc:picChg chg="add mod">
          <ac:chgData name="S Cannell" userId="S::scannell@nottinghamacademy.org::ab213ece-fab4-4993-a388-44311bcb5ce0" providerId="AD" clId="Web-{4116EDF4-859D-9A6A-8A20-A8A065F68F1F}" dt="2020-03-30T19:40:37.566" v="1124" actId="14100"/>
          <ac:picMkLst>
            <pc:docMk/>
            <pc:sldMk cId="3645305112" sldId="301"/>
            <ac:picMk id="7" creationId="{CE0DE33D-3F11-4193-B7EF-0E4893C4F97E}"/>
          </ac:picMkLst>
        </pc:picChg>
        <pc:picChg chg="add mod">
          <ac:chgData name="S Cannell" userId="S::scannell@nottinghamacademy.org::ab213ece-fab4-4993-a388-44311bcb5ce0" providerId="AD" clId="Web-{4116EDF4-859D-9A6A-8A20-A8A065F68F1F}" dt="2020-03-30T19:40:58.722" v="1127" actId="14100"/>
          <ac:picMkLst>
            <pc:docMk/>
            <pc:sldMk cId="3645305112" sldId="301"/>
            <ac:picMk id="11" creationId="{73570242-8F71-4F31-88D8-D81EEC312270}"/>
          </ac:picMkLst>
        </pc:picChg>
      </pc:sldChg>
      <pc:sldChg chg="del">
        <pc:chgData name="S Cannell" userId="S::scannell@nottinghamacademy.org::ab213ece-fab4-4993-a388-44311bcb5ce0" providerId="AD" clId="Web-{4116EDF4-859D-9A6A-8A20-A8A065F68F1F}" dt="2020-03-30T19:19:26.441" v="4"/>
        <pc:sldMkLst>
          <pc:docMk/>
          <pc:sldMk cId="1149553394" sldId="302"/>
        </pc:sldMkLst>
      </pc:sldChg>
      <pc:sldChg chg="del">
        <pc:chgData name="S Cannell" userId="S::scannell@nottinghamacademy.org::ab213ece-fab4-4993-a388-44311bcb5ce0" providerId="AD" clId="Web-{4116EDF4-859D-9A6A-8A20-A8A065F68F1F}" dt="2020-03-30T19:19:26.425" v="3"/>
        <pc:sldMkLst>
          <pc:docMk/>
          <pc:sldMk cId="3336822739" sldId="303"/>
        </pc:sldMkLst>
      </pc:sldChg>
      <pc:sldChg chg="del">
        <pc:chgData name="S Cannell" userId="S::scannell@nottinghamacademy.org::ab213ece-fab4-4993-a388-44311bcb5ce0" providerId="AD" clId="Web-{4116EDF4-859D-9A6A-8A20-A8A065F68F1F}" dt="2020-03-30T19:19:26.425" v="2"/>
        <pc:sldMkLst>
          <pc:docMk/>
          <pc:sldMk cId="1135570442" sldId="304"/>
        </pc:sldMkLst>
      </pc:sldChg>
      <pc:sldChg chg="del">
        <pc:chgData name="S Cannell" userId="S::scannell@nottinghamacademy.org::ab213ece-fab4-4993-a388-44311bcb5ce0" providerId="AD" clId="Web-{4116EDF4-859D-9A6A-8A20-A8A065F68F1F}" dt="2020-03-30T19:19:26.425" v="1"/>
        <pc:sldMkLst>
          <pc:docMk/>
          <pc:sldMk cId="3706413906" sldId="305"/>
        </pc:sldMkLst>
      </pc:sldChg>
      <pc:sldChg chg="del">
        <pc:chgData name="S Cannell" userId="S::scannell@nottinghamacademy.org::ab213ece-fab4-4993-a388-44311bcb5ce0" providerId="AD" clId="Web-{4116EDF4-859D-9A6A-8A20-A8A065F68F1F}" dt="2020-03-30T19:19:26.425" v="0"/>
        <pc:sldMkLst>
          <pc:docMk/>
          <pc:sldMk cId="3408135219" sldId="306"/>
        </pc:sldMkLst>
      </pc:sldChg>
    </pc:docChg>
  </pc:docChgLst>
  <pc:docChgLst>
    <pc:chgData name="S Cannell" userId="S::scannell@nottinghamacademy.org::ab213ece-fab4-4993-a388-44311bcb5ce0" providerId="AD" clId="Web-{622C5650-B933-E737-D776-C64C982658E4}"/>
    <pc:docChg chg="addSld modSld">
      <pc:chgData name="S Cannell" userId="S::scannell@nottinghamacademy.org::ab213ece-fab4-4993-a388-44311bcb5ce0" providerId="AD" clId="Web-{622C5650-B933-E737-D776-C64C982658E4}" dt="2020-03-30T20:03:42.724" v="556" actId="20577"/>
      <pc:docMkLst>
        <pc:docMk/>
      </pc:docMkLst>
      <pc:sldChg chg="addSp delSp modSp">
        <pc:chgData name="S Cannell" userId="S::scannell@nottinghamacademy.org::ab213ece-fab4-4993-a388-44311bcb5ce0" providerId="AD" clId="Web-{622C5650-B933-E737-D776-C64C982658E4}" dt="2020-03-30T19:45:07.626" v="16" actId="20577"/>
        <pc:sldMkLst>
          <pc:docMk/>
          <pc:sldMk cId="3645305112" sldId="301"/>
        </pc:sldMkLst>
        <pc:spChg chg="mod">
          <ac:chgData name="S Cannell" userId="S::scannell@nottinghamacademy.org::ab213ece-fab4-4993-a388-44311bcb5ce0" providerId="AD" clId="Web-{622C5650-B933-E737-D776-C64C982658E4}" dt="2020-03-30T19:45:07.626" v="16" actId="20577"/>
          <ac:spMkLst>
            <pc:docMk/>
            <pc:sldMk cId="3645305112" sldId="301"/>
            <ac:spMk id="2" creationId="{DE22269E-FD7E-452B-A55B-1008C105C44B}"/>
          </ac:spMkLst>
        </pc:spChg>
        <pc:grpChg chg="del">
          <ac:chgData name="S Cannell" userId="S::scannell@nottinghamacademy.org::ab213ece-fab4-4993-a388-44311bcb5ce0" providerId="AD" clId="Web-{622C5650-B933-E737-D776-C64C982658E4}" dt="2020-03-30T19:42:04.079" v="0"/>
          <ac:grpSpMkLst>
            <pc:docMk/>
            <pc:sldMk cId="3645305112" sldId="301"/>
            <ac:grpSpMk id="13" creationId="{AA1ADB31-0F3C-4665-9A5F-636A66729A42}"/>
          </ac:grpSpMkLst>
        </pc:grpChg>
        <pc:picChg chg="add mod">
          <ac:chgData name="S Cannell" userId="S::scannell@nottinghamacademy.org::ab213ece-fab4-4993-a388-44311bcb5ce0" providerId="AD" clId="Web-{622C5650-B933-E737-D776-C64C982658E4}" dt="2020-03-30T19:43:08.751" v="14" actId="14100"/>
          <ac:picMkLst>
            <pc:docMk/>
            <pc:sldMk cId="3645305112" sldId="301"/>
            <ac:picMk id="3" creationId="{91893536-4D74-4F85-BEFA-37243161C0AA}"/>
          </ac:picMkLst>
        </pc:picChg>
        <pc:picChg chg="del mod topLvl">
          <ac:chgData name="S Cannell" userId="S::scannell@nottinghamacademy.org::ab213ece-fab4-4993-a388-44311bcb5ce0" providerId="AD" clId="Web-{622C5650-B933-E737-D776-C64C982658E4}" dt="2020-03-30T19:42:51.376" v="9"/>
          <ac:picMkLst>
            <pc:docMk/>
            <pc:sldMk cId="3645305112" sldId="301"/>
            <ac:picMk id="6" creationId="{4894653B-56DF-4FDD-A3C9-A62BD0066F31}"/>
          </ac:picMkLst>
        </pc:picChg>
        <pc:picChg chg="topLvl">
          <ac:chgData name="S Cannell" userId="S::scannell@nottinghamacademy.org::ab213ece-fab4-4993-a388-44311bcb5ce0" providerId="AD" clId="Web-{622C5650-B933-E737-D776-C64C982658E4}" dt="2020-03-30T19:42:04.079" v="0"/>
          <ac:picMkLst>
            <pc:docMk/>
            <pc:sldMk cId="3645305112" sldId="301"/>
            <ac:picMk id="7" creationId="{CE0DE33D-3F11-4193-B7EF-0E4893C4F97E}"/>
          </ac:picMkLst>
        </pc:picChg>
        <pc:picChg chg="topLvl">
          <ac:chgData name="S Cannell" userId="S::scannell@nottinghamacademy.org::ab213ece-fab4-4993-a388-44311bcb5ce0" providerId="AD" clId="Web-{622C5650-B933-E737-D776-C64C982658E4}" dt="2020-03-30T19:42:04.079" v="0"/>
          <ac:picMkLst>
            <pc:docMk/>
            <pc:sldMk cId="3645305112" sldId="301"/>
            <ac:picMk id="11" creationId="{73570242-8F71-4F31-88D8-D81EEC312270}"/>
          </ac:picMkLst>
        </pc:picChg>
      </pc:sldChg>
      <pc:sldChg chg="addSp delSp modSp add replId">
        <pc:chgData name="S Cannell" userId="S::scannell@nottinghamacademy.org::ab213ece-fab4-4993-a388-44311bcb5ce0" providerId="AD" clId="Web-{622C5650-B933-E737-D776-C64C982658E4}" dt="2020-03-30T19:52:40.519" v="238" actId="20577"/>
        <pc:sldMkLst>
          <pc:docMk/>
          <pc:sldMk cId="2440751762" sldId="302"/>
        </pc:sldMkLst>
        <pc:spChg chg="mod">
          <ac:chgData name="S Cannell" userId="S::scannell@nottinghamacademy.org::ab213ece-fab4-4993-a388-44311bcb5ce0" providerId="AD" clId="Web-{622C5650-B933-E737-D776-C64C982658E4}" dt="2020-03-30T19:45:24.954" v="42" actId="20577"/>
          <ac:spMkLst>
            <pc:docMk/>
            <pc:sldMk cId="2440751762" sldId="302"/>
            <ac:spMk id="2" creationId="{DE22269E-FD7E-452B-A55B-1008C105C44B}"/>
          </ac:spMkLst>
        </pc:spChg>
        <pc:spChg chg="mod">
          <ac:chgData name="S Cannell" userId="S::scannell@nottinghamacademy.org::ab213ece-fab4-4993-a388-44311bcb5ce0" providerId="AD" clId="Web-{622C5650-B933-E737-D776-C64C982658E4}" dt="2020-03-30T19:52:40.519" v="238" actId="20577"/>
          <ac:spMkLst>
            <pc:docMk/>
            <pc:sldMk cId="2440751762" sldId="302"/>
            <ac:spMk id="8" creationId="{50AF0BB5-D741-4DBA-9120-13A790E4FEAB}"/>
          </ac:spMkLst>
        </pc:spChg>
        <pc:picChg chg="del">
          <ac:chgData name="S Cannell" userId="S::scannell@nottinghamacademy.org::ab213ece-fab4-4993-a388-44311bcb5ce0" providerId="AD" clId="Web-{622C5650-B933-E737-D776-C64C982658E4}" dt="2020-03-30T19:46:58.267" v="140"/>
          <ac:picMkLst>
            <pc:docMk/>
            <pc:sldMk cId="2440751762" sldId="302"/>
            <ac:picMk id="3" creationId="{91893536-4D74-4F85-BEFA-37243161C0AA}"/>
          </ac:picMkLst>
        </pc:picChg>
        <pc:picChg chg="add mod">
          <ac:chgData name="S Cannell" userId="S::scannell@nottinghamacademy.org::ab213ece-fab4-4993-a388-44311bcb5ce0" providerId="AD" clId="Web-{622C5650-B933-E737-D776-C64C982658E4}" dt="2020-03-30T19:51:05.753" v="157" actId="1076"/>
          <ac:picMkLst>
            <pc:docMk/>
            <pc:sldMk cId="2440751762" sldId="302"/>
            <ac:picMk id="4" creationId="{6D855754-0AAE-46FF-AC5F-644DF1A9D774}"/>
          </ac:picMkLst>
        </pc:picChg>
        <pc:picChg chg="add mod">
          <ac:chgData name="S Cannell" userId="S::scannell@nottinghamacademy.org::ab213ece-fab4-4993-a388-44311bcb5ce0" providerId="AD" clId="Web-{622C5650-B933-E737-D776-C64C982658E4}" dt="2020-03-30T19:51:08.471" v="158" actId="1076"/>
          <ac:picMkLst>
            <pc:docMk/>
            <pc:sldMk cId="2440751762" sldId="302"/>
            <ac:picMk id="6" creationId="{E0D086E1-6B77-4644-9742-4C4D939DE18B}"/>
          </ac:picMkLst>
        </pc:picChg>
        <pc:picChg chg="del">
          <ac:chgData name="S Cannell" userId="S::scannell@nottinghamacademy.org::ab213ece-fab4-4993-a388-44311bcb5ce0" providerId="AD" clId="Web-{622C5650-B933-E737-D776-C64C982658E4}" dt="2020-03-30T19:46:59.705" v="141"/>
          <ac:picMkLst>
            <pc:docMk/>
            <pc:sldMk cId="2440751762" sldId="302"/>
            <ac:picMk id="7" creationId="{CE0DE33D-3F11-4193-B7EF-0E4893C4F97E}"/>
          </ac:picMkLst>
        </pc:picChg>
        <pc:picChg chg="del">
          <ac:chgData name="S Cannell" userId="S::scannell@nottinghamacademy.org::ab213ece-fab4-4993-a388-44311bcb5ce0" providerId="AD" clId="Web-{622C5650-B933-E737-D776-C64C982658E4}" dt="2020-03-30T19:47:00.720" v="142"/>
          <ac:picMkLst>
            <pc:docMk/>
            <pc:sldMk cId="2440751762" sldId="302"/>
            <ac:picMk id="11" creationId="{73570242-8F71-4F31-88D8-D81EEC312270}"/>
          </ac:picMkLst>
        </pc:picChg>
      </pc:sldChg>
      <pc:sldChg chg="addSp delSp modSp add replId">
        <pc:chgData name="S Cannell" userId="S::scannell@nottinghamacademy.org::ab213ece-fab4-4993-a388-44311bcb5ce0" providerId="AD" clId="Web-{622C5650-B933-E737-D776-C64C982658E4}" dt="2020-03-30T20:03:42.724" v="556" actId="20577"/>
        <pc:sldMkLst>
          <pc:docMk/>
          <pc:sldMk cId="1335534649" sldId="303"/>
        </pc:sldMkLst>
        <pc:spChg chg="mod">
          <ac:chgData name="S Cannell" userId="S::scannell@nottinghamacademy.org::ab213ece-fab4-4993-a388-44311bcb5ce0" providerId="AD" clId="Web-{622C5650-B933-E737-D776-C64C982658E4}" dt="2020-03-30T19:53:20.159" v="258" actId="20577"/>
          <ac:spMkLst>
            <pc:docMk/>
            <pc:sldMk cId="1335534649" sldId="303"/>
            <ac:spMk id="2" creationId="{DE22269E-FD7E-452B-A55B-1008C105C44B}"/>
          </ac:spMkLst>
        </pc:spChg>
        <pc:spChg chg="mod">
          <ac:chgData name="S Cannell" userId="S::scannell@nottinghamacademy.org::ab213ece-fab4-4993-a388-44311bcb5ce0" providerId="AD" clId="Web-{622C5650-B933-E737-D776-C64C982658E4}" dt="2020-03-30T20:03:42.724" v="556" actId="20577"/>
          <ac:spMkLst>
            <pc:docMk/>
            <pc:sldMk cId="1335534649" sldId="303"/>
            <ac:spMk id="8" creationId="{50AF0BB5-D741-4DBA-9120-13A790E4FEAB}"/>
          </ac:spMkLst>
        </pc:spChg>
        <pc:picChg chg="add mod">
          <ac:chgData name="S Cannell" userId="S::scannell@nottinghamacademy.org::ab213ece-fab4-4993-a388-44311bcb5ce0" providerId="AD" clId="Web-{622C5650-B933-E737-D776-C64C982658E4}" dt="2020-03-30T20:02:40.661" v="546" actId="1076"/>
          <ac:picMkLst>
            <pc:docMk/>
            <pc:sldMk cId="1335534649" sldId="303"/>
            <ac:picMk id="3" creationId="{56D6DA40-EF9F-48DC-80C2-D2B1E57F2300}"/>
          </ac:picMkLst>
        </pc:picChg>
        <pc:picChg chg="del mod">
          <ac:chgData name="S Cannell" userId="S::scannell@nottinghamacademy.org::ab213ece-fab4-4993-a388-44311bcb5ce0" providerId="AD" clId="Web-{622C5650-B933-E737-D776-C64C982658E4}" dt="2020-03-30T20:01:00.770" v="515"/>
          <ac:picMkLst>
            <pc:docMk/>
            <pc:sldMk cId="1335534649" sldId="303"/>
            <ac:picMk id="4" creationId="{6D855754-0AAE-46FF-AC5F-644DF1A9D774}"/>
          </ac:picMkLst>
        </pc:picChg>
        <pc:picChg chg="del">
          <ac:chgData name="S Cannell" userId="S::scannell@nottinghamacademy.org::ab213ece-fab4-4993-a388-44311bcb5ce0" providerId="AD" clId="Web-{622C5650-B933-E737-D776-C64C982658E4}" dt="2020-03-30T19:53:38.581" v="271"/>
          <ac:picMkLst>
            <pc:docMk/>
            <pc:sldMk cId="1335534649" sldId="303"/>
            <ac:picMk id="6" creationId="{E0D086E1-6B77-4644-9742-4C4D939DE18B}"/>
          </ac:picMkLst>
        </pc:picChg>
        <pc:picChg chg="add mod modCrop">
          <ac:chgData name="S Cannell" userId="S::scannell@nottinghamacademy.org::ab213ece-fab4-4993-a388-44311bcb5ce0" providerId="AD" clId="Web-{622C5650-B933-E737-D776-C64C982658E4}" dt="2020-03-30T20:02:33.224" v="543" actId="14100"/>
          <ac:picMkLst>
            <pc:docMk/>
            <pc:sldMk cId="1335534649" sldId="303"/>
            <ac:picMk id="7" creationId="{0F91193F-8CD1-4227-A1E7-007F08A28462}"/>
          </ac:picMkLst>
        </pc:picChg>
        <pc:picChg chg="add mod">
          <ac:chgData name="S Cannell" userId="S::scannell@nottinghamacademy.org::ab213ece-fab4-4993-a388-44311bcb5ce0" providerId="AD" clId="Web-{622C5650-B933-E737-D776-C64C982658E4}" dt="2020-03-30T20:02:45.255" v="548" actId="1076"/>
          <ac:picMkLst>
            <pc:docMk/>
            <pc:sldMk cId="1335534649" sldId="303"/>
            <ac:picMk id="11" creationId="{DA815F68-CFDE-4F41-AF86-D4A5C542D72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F89A0-DF94-4CE8-8FC9-9E052E395AF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442B8-0B1E-4947-94F3-3B4393BD52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4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0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7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05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1E3-E47B-43EC-A69F-5006EF0D59B8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6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5000">
              <a:schemeClr val="accent1">
                <a:lumMod val="45000"/>
                <a:lumOff val="5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E1E3-E47B-43EC-A69F-5006EF0D59B8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F2BBC-1754-4F6A-A2C1-2EF49E9B5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57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97" y="2585669"/>
            <a:ext cx="5856335" cy="427158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1800" b="1" dirty="0">
                <a:latin typeface="Comic Sans MS"/>
                <a:cs typeface="Calibri"/>
              </a:rPr>
              <a:t>Aesthetics</a:t>
            </a:r>
            <a:r>
              <a:rPr lang="en-GB" sz="1800" dirty="0">
                <a:latin typeface="Comic Sans MS"/>
                <a:cs typeface="Calibri"/>
              </a:rPr>
              <a:t>- Why has the colour scheme been used? How have the graphics been applied</a:t>
            </a:r>
            <a:endParaRPr lang="en-US" dirty="0">
              <a:latin typeface="Calibri"/>
              <a:cs typeface="Calibri"/>
            </a:endParaRPr>
          </a:p>
          <a:p>
            <a:pPr algn="l"/>
            <a:r>
              <a:rPr lang="en-GB" sz="1800" b="1" dirty="0">
                <a:latin typeface="Comic Sans MS"/>
                <a:cs typeface="Calibri"/>
              </a:rPr>
              <a:t>Customer</a:t>
            </a:r>
            <a:r>
              <a:rPr lang="en-GB" sz="1800" dirty="0">
                <a:latin typeface="Comic Sans MS"/>
                <a:cs typeface="Calibri"/>
              </a:rPr>
              <a:t>- What sort of person might want this product? Why do you think this? Who will buy it?</a:t>
            </a:r>
            <a:endParaRPr lang="en-US" dirty="0">
              <a:latin typeface="Calibri"/>
              <a:cs typeface="Calibri"/>
            </a:endParaRPr>
          </a:p>
          <a:p>
            <a:pPr algn="l"/>
            <a:r>
              <a:rPr lang="en-GB" sz="1800" b="1" dirty="0">
                <a:latin typeface="Comic Sans MS"/>
                <a:cs typeface="Calibri"/>
              </a:rPr>
              <a:t>Cost</a:t>
            </a:r>
            <a:r>
              <a:rPr lang="en-GB" sz="1800" dirty="0">
                <a:latin typeface="Comic Sans MS"/>
                <a:cs typeface="Calibri"/>
              </a:rPr>
              <a:t>- What do you think this product will cost (or find out)? What are the major costs of making this item? </a:t>
            </a:r>
            <a:endParaRPr lang="en-US" dirty="0">
              <a:latin typeface="Calibri"/>
              <a:cs typeface="Calibri"/>
            </a:endParaRPr>
          </a:p>
          <a:p>
            <a:pPr algn="l"/>
            <a:r>
              <a:rPr lang="en-GB" sz="1800" b="1" dirty="0">
                <a:latin typeface="Comic Sans MS"/>
                <a:cs typeface="Calibri"/>
              </a:rPr>
              <a:t>Environment</a:t>
            </a:r>
            <a:r>
              <a:rPr lang="en-GB" sz="1800" dirty="0">
                <a:latin typeface="Comic Sans MS"/>
                <a:cs typeface="Calibri"/>
              </a:rPr>
              <a:t>- What sort of environment will this item operate/be kept in? How does this affect design thinking?</a:t>
            </a:r>
            <a:endParaRPr lang="en-US">
              <a:latin typeface="Calibri"/>
              <a:cs typeface="Calibri"/>
            </a:endParaRPr>
          </a:p>
          <a:p>
            <a:pPr algn="l"/>
            <a:r>
              <a:rPr lang="en-GB" sz="1800" b="1" dirty="0">
                <a:latin typeface="Comic Sans MS"/>
                <a:cs typeface="Calibri"/>
              </a:rPr>
              <a:t>Safety</a:t>
            </a:r>
            <a:r>
              <a:rPr lang="en-GB" sz="1800" dirty="0">
                <a:latin typeface="Comic Sans MS"/>
                <a:cs typeface="Calibri"/>
              </a:rPr>
              <a:t>- Is this a safe product? How has it been made as safe as possible?</a:t>
            </a:r>
          </a:p>
          <a:p>
            <a:pPr algn="l"/>
            <a:r>
              <a:rPr lang="en-GB" sz="1800" b="1" dirty="0">
                <a:latin typeface="Comic Sans MS"/>
                <a:cs typeface="Calibri"/>
              </a:rPr>
              <a:t>Size</a:t>
            </a:r>
            <a:r>
              <a:rPr lang="en-GB" sz="1800" dirty="0">
                <a:latin typeface="Comic Sans MS"/>
                <a:cs typeface="Calibri"/>
              </a:rPr>
              <a:t>- The truck is 30cm long, 25cm wide and 20cm high. Is this a suitable size? Why? </a:t>
            </a:r>
            <a:endParaRPr lang="en-GB"/>
          </a:p>
          <a:p>
            <a:pPr marL="342900" indent="-342900" algn="l">
              <a:buAutoNum type="arabicPeriod"/>
            </a:pPr>
            <a:endParaRPr lang="en-GB" sz="1800" dirty="0">
              <a:latin typeface="Comic Sans MS"/>
              <a:cs typeface="Calibri"/>
            </a:endParaRPr>
          </a:p>
          <a:p>
            <a:pPr marL="342900" indent="-342900" algn="l">
              <a:buAutoNum type="arabicPeriod"/>
            </a:pPr>
            <a:endParaRPr lang="en-GB" sz="1800" dirty="0">
              <a:latin typeface="Comic Sans MS"/>
              <a:cs typeface="Calibri"/>
            </a:endParaRPr>
          </a:p>
          <a:p>
            <a:pPr marL="342900" indent="-342900" algn="l">
              <a:buAutoNum type="arabicPeriod"/>
            </a:pPr>
            <a:endParaRPr lang="en-GB" sz="1800" dirty="0">
              <a:latin typeface="Comic Sans MS"/>
              <a:cs typeface="Calibri"/>
            </a:endParaRPr>
          </a:p>
          <a:p>
            <a:pPr algn="l"/>
            <a:endParaRPr lang="en-GB" sz="1800" dirty="0">
              <a:latin typeface="Comic Sans MS"/>
              <a:cs typeface="Calibri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22269E-FD7E-452B-A55B-1008C105C44B}"/>
              </a:ext>
            </a:extLst>
          </p:cNvPr>
          <p:cNvSpPr txBox="1">
            <a:spLocks/>
          </p:cNvSpPr>
          <p:nvPr/>
        </p:nvSpPr>
        <p:spPr>
          <a:xfrm>
            <a:off x="115081" y="120471"/>
            <a:ext cx="11781738" cy="9392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u="sng" dirty="0">
                <a:latin typeface="Comic Sans MS"/>
              </a:rPr>
              <a:t>Task 1- Product Analysis</a:t>
            </a:r>
            <a:br>
              <a:rPr lang="en-GB" dirty="0">
                <a:ea typeface="+mn-lt"/>
                <a:cs typeface="+mn-lt"/>
              </a:rPr>
            </a:br>
            <a:endParaRPr lang="en-GB">
              <a:ea typeface="+mn-lt"/>
              <a:cs typeface="+mn-lt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0AF0BB5-D741-4DBA-9120-13A790E4FEAB}"/>
              </a:ext>
            </a:extLst>
          </p:cNvPr>
          <p:cNvSpPr txBox="1">
            <a:spLocks/>
          </p:cNvSpPr>
          <p:nvPr/>
        </p:nvSpPr>
        <p:spPr>
          <a:xfrm>
            <a:off x="109573" y="793262"/>
            <a:ext cx="6402245" cy="10529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Comic Sans MS"/>
              </a:rPr>
              <a:t>Task: Conduct a product analysis on this remote-control car. Use the questions below to help you and the materials and processes knowledge organiser attached to the assignment to help you. </a:t>
            </a:r>
            <a:endParaRPr lang="en-US" dirty="0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894653B-56DF-4FDD-A3C9-A62BD0066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1" b="23101"/>
          <a:stretch/>
        </p:blipFill>
        <p:spPr>
          <a:xfrm>
            <a:off x="7910512" y="280988"/>
            <a:ext cx="3896276" cy="276321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3F8962C-EE19-47AA-A610-52E02FC104D4}"/>
              </a:ext>
            </a:extLst>
          </p:cNvPr>
          <p:cNvSpPr txBox="1">
            <a:spLocks/>
          </p:cNvSpPr>
          <p:nvPr/>
        </p:nvSpPr>
        <p:spPr>
          <a:xfrm>
            <a:off x="6091841" y="3352217"/>
            <a:ext cx="5856335" cy="29977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Comic Sans MS"/>
                <a:cs typeface="Calibri"/>
              </a:rPr>
              <a:t>Function</a:t>
            </a:r>
            <a:r>
              <a:rPr lang="en-GB" sz="1800" dirty="0">
                <a:latin typeface="Comic Sans MS"/>
                <a:cs typeface="Calibri"/>
              </a:rPr>
              <a:t>- Which features help the truck work like it's supposed to? </a:t>
            </a:r>
          </a:p>
          <a:p>
            <a:pPr algn="l"/>
            <a:r>
              <a:rPr lang="en-GB" sz="1800" b="1" dirty="0">
                <a:latin typeface="Comic Sans MS"/>
                <a:cs typeface="Calibri"/>
              </a:rPr>
              <a:t>Materials</a:t>
            </a:r>
            <a:r>
              <a:rPr lang="en-GB" sz="1800" dirty="0">
                <a:latin typeface="Comic Sans MS"/>
                <a:cs typeface="Calibri"/>
              </a:rPr>
              <a:t>- Which materials have been used? Why are they suitable?</a:t>
            </a:r>
          </a:p>
          <a:p>
            <a:pPr algn="l"/>
            <a:r>
              <a:rPr lang="en-GB" sz="1800" b="1" dirty="0">
                <a:latin typeface="Comic Sans MS"/>
                <a:cs typeface="Calibri"/>
              </a:rPr>
              <a:t>Manufacture</a:t>
            </a:r>
            <a:r>
              <a:rPr lang="en-GB" sz="1800" dirty="0">
                <a:latin typeface="Comic Sans MS"/>
                <a:cs typeface="Calibri"/>
              </a:rPr>
              <a:t>- How have the materials been shaped and joined?  why have these methods been chosen? </a:t>
            </a:r>
          </a:p>
          <a:p>
            <a:pPr marL="342900" indent="-342900" algn="l">
              <a:buAutoNum type="arabicPeriod"/>
            </a:pPr>
            <a:endParaRPr lang="en-GB" sz="1800" dirty="0">
              <a:latin typeface="Comic Sans MS"/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endParaRPr lang="en-GB" sz="1800" dirty="0">
              <a:latin typeface="Comic Sans MS"/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endParaRPr lang="en-GB" sz="1800" dirty="0">
              <a:latin typeface="Comic Sans MS"/>
              <a:cs typeface="Calibri"/>
            </a:endParaRPr>
          </a:p>
          <a:p>
            <a:pPr algn="l"/>
            <a:endParaRPr lang="en-GB" sz="1800" dirty="0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36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E22269E-FD7E-452B-A55B-1008C105C44B}"/>
              </a:ext>
            </a:extLst>
          </p:cNvPr>
          <p:cNvSpPr txBox="1">
            <a:spLocks/>
          </p:cNvSpPr>
          <p:nvPr/>
        </p:nvSpPr>
        <p:spPr>
          <a:xfrm>
            <a:off x="115081" y="120471"/>
            <a:ext cx="11781738" cy="9392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u="sng" dirty="0">
                <a:latin typeface="Comic Sans MS"/>
              </a:rPr>
              <a:t>Task 2- Creative Design </a:t>
            </a:r>
            <a:br>
              <a:rPr lang="en-GB" dirty="0">
                <a:ea typeface="+mn-lt"/>
                <a:cs typeface="+mn-lt"/>
              </a:rPr>
            </a:br>
            <a:endParaRPr lang="en-GB">
              <a:ea typeface="+mn-lt"/>
              <a:cs typeface="+mn-lt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0AF0BB5-D741-4DBA-9120-13A790E4FEAB}"/>
              </a:ext>
            </a:extLst>
          </p:cNvPr>
          <p:cNvSpPr txBox="1">
            <a:spLocks/>
          </p:cNvSpPr>
          <p:nvPr/>
        </p:nvSpPr>
        <p:spPr>
          <a:xfrm>
            <a:off x="359782" y="929740"/>
            <a:ext cx="6402245" cy="4476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Comic Sans MS"/>
              </a:rPr>
              <a:t>Task: Design a remote-control vehicle of your own. It could be a vehicle for a certain type of ground or for something useful like filming.</a:t>
            </a:r>
          </a:p>
          <a:p>
            <a:pPr algn="l"/>
            <a:endParaRPr lang="en-GB" dirty="0">
              <a:latin typeface="Comic Sans MS"/>
              <a:cs typeface="Calibri"/>
            </a:endParaRPr>
          </a:p>
          <a:p>
            <a:pPr algn="l"/>
            <a:r>
              <a:rPr lang="en-GB" dirty="0">
                <a:latin typeface="Comic Sans MS"/>
                <a:cs typeface="Calibri"/>
              </a:rPr>
              <a:t>Draw 3 different ideas and add colour to show them in a realistic state. </a:t>
            </a:r>
          </a:p>
          <a:p>
            <a:pPr algn="l"/>
            <a:endParaRPr lang="en-GB" dirty="0">
              <a:latin typeface="Comic Sans MS"/>
              <a:cs typeface="Calibri"/>
            </a:endParaRPr>
          </a:p>
          <a:p>
            <a:pPr algn="l"/>
            <a:r>
              <a:rPr lang="en-GB" dirty="0">
                <a:latin typeface="Comic Sans MS"/>
                <a:cs typeface="Calibri"/>
              </a:rPr>
              <a:t>When you are finished drawing, label your ideas to explain the why you have made each feature like you have. </a:t>
            </a:r>
          </a:p>
          <a:p>
            <a:pPr algn="l"/>
            <a:endParaRPr lang="en-GB" dirty="0">
              <a:latin typeface="Comic Sans MS"/>
              <a:cs typeface="Calibri"/>
            </a:endParaRPr>
          </a:p>
          <a:p>
            <a:pPr algn="l"/>
            <a:r>
              <a:rPr lang="en-GB" dirty="0">
                <a:latin typeface="Comic Sans MS"/>
                <a:cs typeface="Calibri"/>
              </a:rPr>
              <a:t>USE THE LABELLING GUIDE AND THE KNOWLEDGE ORGANISER ON ATTACHED TO THE ASSEIGNMENT TO HELP YOU. </a:t>
            </a:r>
          </a:p>
          <a:p>
            <a:pPr algn="l"/>
            <a:endParaRPr lang="en-GB" dirty="0">
              <a:latin typeface="Comic Sans MS"/>
              <a:cs typeface="Calibri"/>
            </a:endParaRPr>
          </a:p>
          <a:p>
            <a:pPr algn="l"/>
            <a:endParaRPr lang="en-GB" dirty="0">
              <a:latin typeface="Comic Sans MS"/>
              <a:cs typeface="Calibri"/>
            </a:endParaRPr>
          </a:p>
        </p:txBody>
      </p:sp>
      <p:pic>
        <p:nvPicPr>
          <p:cNvPr id="7" name="Picture 8" descr="A plane sitting on top of a grass covered field&#10;&#10;Description generated with high confidence">
            <a:extLst>
              <a:ext uri="{FF2B5EF4-FFF2-40B4-BE49-F238E27FC236}">
                <a16:creationId xmlns:a16="http://schemas.microsoft.com/office/drawing/2014/main" id="{CE0DE33D-3F11-4193-B7EF-0E4893C4F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097" y="2511810"/>
            <a:ext cx="3148012" cy="1750504"/>
          </a:xfrm>
          <a:prstGeom prst="rect">
            <a:avLst/>
          </a:prstGeom>
        </p:spPr>
      </p:pic>
      <p:pic>
        <p:nvPicPr>
          <p:cNvPr id="11" name="Picture 11" descr="A picture containing zombie, table, snow, man&#10;&#10;Description generated with very high confidence">
            <a:extLst>
              <a:ext uri="{FF2B5EF4-FFF2-40B4-BE49-F238E27FC236}">
                <a16:creationId xmlns:a16="http://schemas.microsoft.com/office/drawing/2014/main" id="{73570242-8F71-4F31-88D8-D81EEC312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563" y="4264819"/>
            <a:ext cx="3152063" cy="2447925"/>
          </a:xfrm>
          <a:prstGeom prst="rect">
            <a:avLst/>
          </a:prstGeom>
        </p:spPr>
      </p:pic>
      <p:pic>
        <p:nvPicPr>
          <p:cNvPr id="3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91893536-4D74-4F85-BEFA-37243161C0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1" b="23101"/>
          <a:stretch/>
        </p:blipFill>
        <p:spPr>
          <a:xfrm>
            <a:off x="8675532" y="293961"/>
            <a:ext cx="3146183" cy="22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E22269E-FD7E-452B-A55B-1008C105C44B}"/>
              </a:ext>
            </a:extLst>
          </p:cNvPr>
          <p:cNvSpPr txBox="1">
            <a:spLocks/>
          </p:cNvSpPr>
          <p:nvPr/>
        </p:nvSpPr>
        <p:spPr>
          <a:xfrm>
            <a:off x="115081" y="120471"/>
            <a:ext cx="11781738" cy="9392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u="sng" dirty="0">
                <a:latin typeface="Comic Sans MS"/>
              </a:rPr>
              <a:t>Task 3- Evaluation</a:t>
            </a:r>
            <a:br>
              <a:rPr lang="en-GB" dirty="0">
                <a:ea typeface="+mn-lt"/>
                <a:cs typeface="+mn-lt"/>
              </a:rPr>
            </a:br>
            <a:endParaRPr lang="en-GB">
              <a:ea typeface="+mn-lt"/>
              <a:cs typeface="+mn-lt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0AF0BB5-D741-4DBA-9120-13A790E4FEAB}"/>
              </a:ext>
            </a:extLst>
          </p:cNvPr>
          <p:cNvSpPr txBox="1">
            <a:spLocks/>
          </p:cNvSpPr>
          <p:nvPr/>
        </p:nvSpPr>
        <p:spPr>
          <a:xfrm>
            <a:off x="359782" y="929740"/>
            <a:ext cx="6402245" cy="4476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Comic Sans MS"/>
                <a:cs typeface="Calibri"/>
              </a:rPr>
              <a:t>Use the same criteria as on  task 1 to COMPARE these two R/C car designs. </a:t>
            </a:r>
            <a:endParaRPr lang="en-US" dirty="0">
              <a:latin typeface="Calibri"/>
              <a:cs typeface="Calibri"/>
            </a:endParaRPr>
          </a:p>
          <a:p>
            <a:pPr algn="l"/>
            <a:r>
              <a:rPr lang="en-GB" dirty="0">
                <a:latin typeface="Comic Sans MS"/>
                <a:cs typeface="Calibri"/>
              </a:rPr>
              <a:t>Which one is best, or do they both have their merits? What/who is each more suited for? Consider: </a:t>
            </a:r>
          </a:p>
          <a:p>
            <a:pPr marL="457200" indent="-457200" algn="l">
              <a:buAutoNum type="arabicPeriod"/>
            </a:pPr>
            <a:r>
              <a:rPr lang="en-GB" dirty="0">
                <a:latin typeface="Comic Sans MS"/>
                <a:cs typeface="Calibri"/>
              </a:rPr>
              <a:t>Looks </a:t>
            </a:r>
          </a:p>
          <a:p>
            <a:pPr marL="457200" indent="-457200" algn="l">
              <a:buAutoNum type="arabicPeriod"/>
            </a:pPr>
            <a:r>
              <a:rPr lang="en-GB" dirty="0">
                <a:latin typeface="Comic Sans MS"/>
                <a:cs typeface="Calibri"/>
              </a:rPr>
              <a:t>Customer </a:t>
            </a:r>
          </a:p>
          <a:p>
            <a:pPr marL="457200" indent="-457200" algn="l">
              <a:buAutoNum type="arabicPeriod"/>
            </a:pPr>
            <a:r>
              <a:rPr lang="en-GB" dirty="0">
                <a:latin typeface="Comic Sans MS"/>
                <a:cs typeface="Calibri"/>
              </a:rPr>
              <a:t>Cost </a:t>
            </a:r>
          </a:p>
          <a:p>
            <a:pPr marL="457200" indent="-457200" algn="l">
              <a:buAutoNum type="arabicPeriod"/>
            </a:pPr>
            <a:r>
              <a:rPr lang="en-GB" dirty="0">
                <a:latin typeface="Comic Sans MS"/>
                <a:cs typeface="Calibri"/>
              </a:rPr>
              <a:t>Environment</a:t>
            </a:r>
          </a:p>
          <a:p>
            <a:pPr marL="457200" indent="-457200" algn="l">
              <a:buAutoNum type="arabicPeriod"/>
            </a:pPr>
            <a:r>
              <a:rPr lang="en-GB" dirty="0">
                <a:latin typeface="Comic Sans MS"/>
                <a:cs typeface="Calibri"/>
              </a:rPr>
              <a:t>Safety </a:t>
            </a:r>
          </a:p>
          <a:p>
            <a:pPr marL="457200" indent="-457200" algn="l">
              <a:buAutoNum type="arabicPeriod"/>
            </a:pPr>
            <a:r>
              <a:rPr lang="en-GB" dirty="0">
                <a:latin typeface="Comic Sans MS"/>
                <a:cs typeface="Calibri"/>
              </a:rPr>
              <a:t>Size </a:t>
            </a:r>
          </a:p>
          <a:p>
            <a:pPr marL="457200" indent="-457200" algn="l">
              <a:buAutoNum type="arabicPeriod"/>
            </a:pPr>
            <a:r>
              <a:rPr lang="en-GB" dirty="0">
                <a:latin typeface="Comic Sans MS"/>
                <a:cs typeface="Calibri"/>
              </a:rPr>
              <a:t>Function </a:t>
            </a:r>
          </a:p>
          <a:p>
            <a:pPr marL="457200" indent="-457200" algn="l">
              <a:buAutoNum type="arabicPeriod"/>
            </a:pPr>
            <a:r>
              <a:rPr lang="en-GB" dirty="0">
                <a:latin typeface="Comic Sans MS"/>
                <a:cs typeface="Calibri"/>
              </a:rPr>
              <a:t>Materials</a:t>
            </a:r>
          </a:p>
          <a:p>
            <a:pPr marL="457200" indent="-457200" algn="l">
              <a:buAutoNum type="arabicPeriod"/>
            </a:pPr>
            <a:r>
              <a:rPr lang="en-GB" dirty="0">
                <a:latin typeface="Comic Sans MS"/>
                <a:cs typeface="Calibri"/>
              </a:rPr>
              <a:t>Manufacture </a:t>
            </a:r>
          </a:p>
          <a:p>
            <a:pPr algn="l"/>
            <a:endParaRPr lang="en-GB" dirty="0">
              <a:latin typeface="Comic Sans MS"/>
              <a:cs typeface="Calibri"/>
            </a:endParaRPr>
          </a:p>
          <a:p>
            <a:pPr algn="l"/>
            <a:endParaRPr lang="en-GB" dirty="0">
              <a:latin typeface="Comic Sans MS"/>
              <a:cs typeface="Calibri"/>
            </a:endParaRPr>
          </a:p>
        </p:txBody>
      </p:sp>
      <p:pic>
        <p:nvPicPr>
          <p:cNvPr id="4" name="Picture 4" descr="A picture containing motorcycle, car&#10;&#10;Description generated with very high confidence">
            <a:extLst>
              <a:ext uri="{FF2B5EF4-FFF2-40B4-BE49-F238E27FC236}">
                <a16:creationId xmlns:a16="http://schemas.microsoft.com/office/drawing/2014/main" id="{6D855754-0AAE-46FF-AC5F-644DF1A9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86" y="220675"/>
            <a:ext cx="3764755" cy="2824162"/>
          </a:xfrm>
          <a:prstGeom prst="rect">
            <a:avLst/>
          </a:prstGeom>
        </p:spPr>
      </p:pic>
      <p:pic>
        <p:nvPicPr>
          <p:cNvPr id="6" name="Picture 8" descr="A picture containing toy, motorcycle, blue, sitting&#10;&#10;Description generated with very high confidence">
            <a:extLst>
              <a:ext uri="{FF2B5EF4-FFF2-40B4-BE49-F238E27FC236}">
                <a16:creationId xmlns:a16="http://schemas.microsoft.com/office/drawing/2014/main" id="{E0D086E1-6B77-4644-9742-4C4D939DE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119" y="3045619"/>
            <a:ext cx="3767136" cy="37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E22269E-FD7E-452B-A55B-1008C105C44B}"/>
              </a:ext>
            </a:extLst>
          </p:cNvPr>
          <p:cNvSpPr txBox="1">
            <a:spLocks/>
          </p:cNvSpPr>
          <p:nvPr/>
        </p:nvSpPr>
        <p:spPr>
          <a:xfrm>
            <a:off x="115081" y="120471"/>
            <a:ext cx="11781738" cy="9392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u="sng" dirty="0">
                <a:latin typeface="Comic Sans MS"/>
              </a:rPr>
              <a:t>Task 4- Technical Drawing</a:t>
            </a:r>
            <a:br>
              <a:rPr lang="en-GB" dirty="0">
                <a:ea typeface="+mn-lt"/>
                <a:cs typeface="+mn-lt"/>
              </a:rPr>
            </a:br>
            <a:endParaRPr lang="en-GB">
              <a:ea typeface="+mn-lt"/>
              <a:cs typeface="+mn-lt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0AF0BB5-D741-4DBA-9120-13A790E4FEAB}"/>
              </a:ext>
            </a:extLst>
          </p:cNvPr>
          <p:cNvSpPr txBox="1">
            <a:spLocks/>
          </p:cNvSpPr>
          <p:nvPr/>
        </p:nvSpPr>
        <p:spPr>
          <a:xfrm>
            <a:off x="359782" y="929740"/>
            <a:ext cx="5830746" cy="44524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Comic Sans MS"/>
                <a:cs typeface="Calibri"/>
              </a:rPr>
              <a:t>Task: try and draw the car </a:t>
            </a:r>
            <a:r>
              <a:rPr lang="en-GB" b="1" dirty="0">
                <a:latin typeface="Comic Sans MS"/>
                <a:cs typeface="Calibri"/>
              </a:rPr>
              <a:t>opposite </a:t>
            </a:r>
            <a:r>
              <a:rPr lang="en-GB" dirty="0">
                <a:latin typeface="Comic Sans MS"/>
                <a:cs typeface="Calibri"/>
              </a:rPr>
              <a:t>in a technical drawing format. It will help if you have a set square and a compass, but as long as you have a pencil and ruler you should be able to do it. </a:t>
            </a:r>
          </a:p>
          <a:p>
            <a:pPr algn="l"/>
            <a:endParaRPr lang="en-GB" dirty="0">
              <a:latin typeface="Comic Sans MS"/>
              <a:cs typeface="Calibri"/>
            </a:endParaRPr>
          </a:p>
          <a:p>
            <a:pPr algn="l"/>
            <a:r>
              <a:rPr lang="en-GB" dirty="0">
                <a:latin typeface="Comic Sans MS"/>
                <a:cs typeface="Calibri"/>
              </a:rPr>
              <a:t>1- Draw the car in 3D </a:t>
            </a:r>
            <a:r>
              <a:rPr lang="en-GB" b="1" dirty="0">
                <a:latin typeface="Comic Sans MS"/>
                <a:cs typeface="Calibri"/>
              </a:rPr>
              <a:t>Isometric  </a:t>
            </a:r>
            <a:r>
              <a:rPr lang="en-GB" dirty="0">
                <a:latin typeface="Comic Sans MS"/>
                <a:cs typeface="Calibri"/>
              </a:rPr>
              <a:t>projection, like the left-hand example. The guidelines should be at 30° to the bottom of the page. All vertical lines stay  vertical. </a:t>
            </a:r>
          </a:p>
          <a:p>
            <a:pPr algn="l"/>
            <a:endParaRPr lang="en-GB" dirty="0">
              <a:latin typeface="Comic Sans MS"/>
              <a:cs typeface="Calibri"/>
            </a:endParaRPr>
          </a:p>
          <a:p>
            <a:pPr algn="l"/>
            <a:r>
              <a:rPr lang="en-GB" dirty="0">
                <a:latin typeface="Comic Sans MS"/>
                <a:cs typeface="Calibri"/>
              </a:rPr>
              <a:t>2- draw the car in </a:t>
            </a:r>
            <a:r>
              <a:rPr lang="en-GB" b="1" dirty="0">
                <a:latin typeface="Comic Sans MS"/>
                <a:cs typeface="Calibri"/>
              </a:rPr>
              <a:t>orthographic </a:t>
            </a:r>
            <a:r>
              <a:rPr lang="en-GB" dirty="0">
                <a:latin typeface="Comic Sans MS"/>
                <a:cs typeface="Calibri"/>
              </a:rPr>
              <a:t>projection. This means drawing it from the front, side and top, lining the views up as in the right-hand example. </a:t>
            </a:r>
          </a:p>
          <a:p>
            <a:pPr algn="l"/>
            <a:endParaRPr lang="en-GB" dirty="0">
              <a:latin typeface="Comic Sans MS"/>
              <a:cs typeface="Calibri"/>
            </a:endParaRPr>
          </a:p>
          <a:p>
            <a:pPr algn="l"/>
            <a:endParaRPr lang="en-GB" dirty="0">
              <a:latin typeface="Comic Sans MS"/>
              <a:cs typeface="Calibri"/>
            </a:endParaRPr>
          </a:p>
        </p:txBody>
      </p:sp>
      <p:pic>
        <p:nvPicPr>
          <p:cNvPr id="3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56D6DA40-EF9F-48DC-80C2-D2B1E57F2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589" y="4218472"/>
            <a:ext cx="2528888" cy="2540794"/>
          </a:xfrm>
          <a:prstGeom prst="rect">
            <a:avLst/>
          </a:prstGeom>
        </p:spPr>
      </p:pic>
      <p:pic>
        <p:nvPicPr>
          <p:cNvPr id="7" name="Picture 8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0F91193F-8CD1-4227-A1E7-007F08A28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30" t="16200" r="17728" b="33945"/>
          <a:stretch/>
        </p:blipFill>
        <p:spPr>
          <a:xfrm>
            <a:off x="9129712" y="4214503"/>
            <a:ext cx="2867142" cy="2554186"/>
          </a:xfrm>
          <a:prstGeom prst="rect">
            <a:avLst/>
          </a:prstGeom>
        </p:spPr>
      </p:pic>
      <p:pic>
        <p:nvPicPr>
          <p:cNvPr id="11" name="Picture 4" descr="A picture containing motorcycle, car&#10;&#10;Description generated with very high confidence">
            <a:extLst>
              <a:ext uri="{FF2B5EF4-FFF2-40B4-BE49-F238E27FC236}">
                <a16:creationId xmlns:a16="http://schemas.microsoft.com/office/drawing/2014/main" id="{DA815F68-CFDE-4F41-AF86-D4A5C542D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67" y="339737"/>
            <a:ext cx="4610099" cy="34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E5687FBB17144BBF058BF3091118F4" ma:contentTypeVersion="12" ma:contentTypeDescription="Create a new document." ma:contentTypeScope="" ma:versionID="7751a50eb7bc98d8e2bd0ed732af0b35">
  <xsd:schema xmlns:xsd="http://www.w3.org/2001/XMLSchema" xmlns:xs="http://www.w3.org/2001/XMLSchema" xmlns:p="http://schemas.microsoft.com/office/2006/metadata/properties" xmlns:ns2="8b73fee4-4ac8-4f88-ad2e-4ab6413e1b1c" xmlns:ns3="fbdaa650-8cd8-42f6-940f-8c4192b28714" targetNamespace="http://schemas.microsoft.com/office/2006/metadata/properties" ma:root="true" ma:fieldsID="0870f3d70672db41b01fd158c68a609a" ns2:_="" ns3:_="">
    <xsd:import namespace="8b73fee4-4ac8-4f88-ad2e-4ab6413e1b1c"/>
    <xsd:import namespace="fbdaa650-8cd8-42f6-940f-8c4192b287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3fee4-4ac8-4f88-ad2e-4ab6413e1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aa650-8cd8-42f6-940f-8c4192b287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bdaa650-8cd8-42f6-940f-8c4192b2871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182BA4A-190B-4546-B846-0C8E8A5889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3fee4-4ac8-4f88-ad2e-4ab6413e1b1c"/>
    <ds:schemaRef ds:uri="fbdaa650-8cd8-42f6-940f-8c4192b287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52A145-F626-446F-93D1-68BECDBBFB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85905B-DA40-4D20-8928-9EC3D5656BAB}">
  <ds:schemaRefs>
    <ds:schemaRef ds:uri="http://schemas.microsoft.com/office/2006/metadata/properties"/>
    <ds:schemaRef ds:uri="http://schemas.microsoft.com/office/infopath/2007/PartnerControls"/>
    <ds:schemaRef ds:uri="fbdaa650-8cd8-42f6-940f-8c4192b287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6736</TotalTime>
  <Words>98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MPDEPLOY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Cannell</dc:creator>
  <cp:lastModifiedBy>N Atkinson</cp:lastModifiedBy>
  <cp:revision>1106</cp:revision>
  <cp:lastPrinted>2018-04-20T10:03:01Z</cp:lastPrinted>
  <dcterms:created xsi:type="dcterms:W3CDTF">2016-04-18T19:30:34Z</dcterms:created>
  <dcterms:modified xsi:type="dcterms:W3CDTF">2020-03-30T20:14:27Z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0x010100F3E5687FBB17144BBF058BF3091118F4</vt:lpwstr>
  </property>
  <property fmtid="{D5CDD505-2E9C-101B-9397-08002B2CF9AE}" pid="3" name="Order">
    <vt:r8>1066700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