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D444D-BE02-4819-A4C4-BE3949C34432}" v="2" dt="2020-03-25T07:50:3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Pearson" userId="4b8c826716738bf9" providerId="LiveId" clId="{DD8D444D-BE02-4819-A4C4-BE3949C34432}"/>
    <pc:docChg chg="custSel modSld">
      <pc:chgData name="Annette Pearson" userId="4b8c826716738bf9" providerId="LiveId" clId="{DD8D444D-BE02-4819-A4C4-BE3949C34432}" dt="2020-03-25T07:55:13.970" v="8" actId="20577"/>
      <pc:docMkLst>
        <pc:docMk/>
      </pc:docMkLst>
      <pc:sldChg chg="addSp modSp">
        <pc:chgData name="Annette Pearson" userId="4b8c826716738bf9" providerId="LiveId" clId="{DD8D444D-BE02-4819-A4C4-BE3949C34432}" dt="2020-03-25T07:50:39.070" v="1" actId="1076"/>
        <pc:sldMkLst>
          <pc:docMk/>
          <pc:sldMk cId="2328888920" sldId="259"/>
        </pc:sldMkLst>
        <pc:picChg chg="add mod">
          <ac:chgData name="Annette Pearson" userId="4b8c826716738bf9" providerId="LiveId" clId="{DD8D444D-BE02-4819-A4C4-BE3949C34432}" dt="2020-03-25T07:50:39.070" v="1" actId="1076"/>
          <ac:picMkLst>
            <pc:docMk/>
            <pc:sldMk cId="2328888920" sldId="259"/>
            <ac:picMk id="10" creationId="{36B6E96B-DDDC-4157-B463-EC43A8E5263E}"/>
          </ac:picMkLst>
        </pc:picChg>
      </pc:sldChg>
      <pc:sldChg chg="modSp">
        <pc:chgData name="Annette Pearson" userId="4b8c826716738bf9" providerId="LiveId" clId="{DD8D444D-BE02-4819-A4C4-BE3949C34432}" dt="2020-03-25T07:55:13.970" v="8" actId="20577"/>
        <pc:sldMkLst>
          <pc:docMk/>
          <pc:sldMk cId="3980257484" sldId="260"/>
        </pc:sldMkLst>
        <pc:spChg chg="mod">
          <ac:chgData name="Annette Pearson" userId="4b8c826716738bf9" providerId="LiveId" clId="{DD8D444D-BE02-4819-A4C4-BE3949C34432}" dt="2020-03-25T07:55:13.970" v="8" actId="20577"/>
          <ac:spMkLst>
            <pc:docMk/>
            <pc:sldMk cId="3980257484" sldId="260"/>
            <ac:spMk id="4" creationId="{24DF4B7C-6723-4D9B-811B-96A1CFD3AA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5693-ABD7-478B-8682-D7E50C3C2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99A9C0-8FF3-4CF8-A6FC-C40570EEF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C18AB0-635E-44EF-A76B-EBD06B561108}"/>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34F43996-00FF-4E93-9D1C-BCAD0A4F45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C0A98-5E31-4659-A237-736268A7C81B}"/>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48448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BBC8-5774-4DD5-AB53-BFEDB34C9A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A2C939-0744-4238-A1BB-48650CE45B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4A17C5-52BD-49D2-B69E-14696785D354}"/>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854E3B69-FF91-4B97-BE2D-968A11927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791CEB-DB0E-4AE1-8E2F-A43042153E35}"/>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426814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4403A-EF41-4C00-93F2-B2F54F3BF8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56911A-1F1B-4EAB-AEEE-0A46F8C4F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D6B57-436C-4956-BA52-0EF98025A5EF}"/>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A5370491-CF0C-432B-AC12-1DFA627F8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DD0297-B5FD-47CC-AD02-F7124FCC27F6}"/>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86148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58FC-9D12-46AA-A276-304E1DBF1A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07EF3-E15A-4A08-838E-C8B8593AE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F78D7-164F-4E47-AD65-BA609227DC6B}"/>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F1A44ADE-7D04-4D34-97DA-D7987EBD00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DD457-ED34-4EF6-BF97-976AB48B236D}"/>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99411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9088-9C56-46E9-9547-BE67F3083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978151-91BD-42D6-8F01-B7D4122BB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375B9-77D6-4E15-A956-E6ED20B23E9F}"/>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226EEA68-DB06-481F-BB0D-1104E241C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62E81-EF31-41BF-BC5E-E90E2B0FB919}"/>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27179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34BA-4F20-4E1C-8D8F-E12911D23C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0C677A-01ED-40CB-940D-D7AD928876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981B67-0168-4F77-9CF6-EF51FAD79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750B95-15E9-4F27-A298-D47724EF544A}"/>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6" name="Footer Placeholder 5">
            <a:extLst>
              <a:ext uri="{FF2B5EF4-FFF2-40B4-BE49-F238E27FC236}">
                <a16:creationId xmlns:a16="http://schemas.microsoft.com/office/drawing/2014/main" id="{FF91D849-DA84-4820-9801-B4938BFCC2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C38ED1-0132-4996-ABFE-BBFBE401D553}"/>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206706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83DB-9CB6-4268-8A3E-83B5278696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D258CB-B1F0-4F95-808D-F5E66C1F8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CC559-9BE2-44CB-A6BE-5BC28A7CA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211296-7A44-4439-8514-4D0E3D6F9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AF1A5-0311-4129-AC8B-0CC450AA6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2A9EAB-6062-4DD0-B3E1-2933EB0E9FF7}"/>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8" name="Footer Placeholder 7">
            <a:extLst>
              <a:ext uri="{FF2B5EF4-FFF2-40B4-BE49-F238E27FC236}">
                <a16:creationId xmlns:a16="http://schemas.microsoft.com/office/drawing/2014/main" id="{A533043C-9967-4DD6-9F64-7A289B176F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304CF8-D6A9-4081-8509-E1D4A7FD12E4}"/>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310338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D370-B0F3-4171-A981-88CBF00F11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5443B7-62EE-4907-B737-D223BB20A292}"/>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4" name="Footer Placeholder 3">
            <a:extLst>
              <a:ext uri="{FF2B5EF4-FFF2-40B4-BE49-F238E27FC236}">
                <a16:creationId xmlns:a16="http://schemas.microsoft.com/office/drawing/2014/main" id="{905B99CB-772F-41E4-A3D4-3A185C50DD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8DB06D-06F9-4D61-8E1F-DF0964E349B6}"/>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301880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5692B-90E2-4F3F-B676-E84FCCAE7E59}"/>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3" name="Footer Placeholder 2">
            <a:extLst>
              <a:ext uri="{FF2B5EF4-FFF2-40B4-BE49-F238E27FC236}">
                <a16:creationId xmlns:a16="http://schemas.microsoft.com/office/drawing/2014/main" id="{C0A6E45F-CFE7-421D-B7F1-93549163A1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262FD9-7AFB-4784-9451-8175AE319F69}"/>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280361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AA1E-0E32-4246-8284-3D7D7634E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85CDD2-5DA1-4515-BBB9-17D0A0EAD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5C8329-04D1-4988-8081-3D7053941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2BD89-73A8-46AE-A634-02429F3280E1}"/>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6" name="Footer Placeholder 5">
            <a:extLst>
              <a:ext uri="{FF2B5EF4-FFF2-40B4-BE49-F238E27FC236}">
                <a16:creationId xmlns:a16="http://schemas.microsoft.com/office/drawing/2014/main" id="{87D40523-180E-44AD-A9EF-9667F3737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F1D53-5A61-4206-8EC8-A9D4F6313E11}"/>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375822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2E6B-E27C-4765-AF33-0556BF5C3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CC3C8-2C5C-4868-995C-1E39C97BC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55A2C5-2143-42A9-95BF-F5EC6E3E6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C4DAA-03E9-4CB5-A4BE-76610B137473}"/>
              </a:ext>
            </a:extLst>
          </p:cNvPr>
          <p:cNvSpPr>
            <a:spLocks noGrp="1"/>
          </p:cNvSpPr>
          <p:nvPr>
            <p:ph type="dt" sz="half" idx="10"/>
          </p:nvPr>
        </p:nvSpPr>
        <p:spPr/>
        <p:txBody>
          <a:bodyPr/>
          <a:lstStyle/>
          <a:p>
            <a:fld id="{2AEE2221-8F5F-4920-9DF9-0D91FF35A17F}" type="datetimeFigureOut">
              <a:rPr lang="en-GB" smtClean="0"/>
              <a:t>25/03/2020</a:t>
            </a:fld>
            <a:endParaRPr lang="en-GB"/>
          </a:p>
        </p:txBody>
      </p:sp>
      <p:sp>
        <p:nvSpPr>
          <p:cNvPr id="6" name="Footer Placeholder 5">
            <a:extLst>
              <a:ext uri="{FF2B5EF4-FFF2-40B4-BE49-F238E27FC236}">
                <a16:creationId xmlns:a16="http://schemas.microsoft.com/office/drawing/2014/main" id="{D883C7CB-B38C-40E3-B643-D63C0E92F7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FEA9BB-DCC7-4B94-8CCB-762E05D15E1C}"/>
              </a:ext>
            </a:extLst>
          </p:cNvPr>
          <p:cNvSpPr>
            <a:spLocks noGrp="1"/>
          </p:cNvSpPr>
          <p:nvPr>
            <p:ph type="sldNum" sz="quarter" idx="12"/>
          </p:nvPr>
        </p:nvSpPr>
        <p:spPr/>
        <p:txBody>
          <a:bodyPr/>
          <a:lstStyle/>
          <a:p>
            <a:fld id="{157089E9-BA6D-4EE3-B41B-E1113F1E0DF0}" type="slidenum">
              <a:rPr lang="en-GB" smtClean="0"/>
              <a:t>‹#›</a:t>
            </a:fld>
            <a:endParaRPr lang="en-GB"/>
          </a:p>
        </p:txBody>
      </p:sp>
    </p:spTree>
    <p:extLst>
      <p:ext uri="{BB962C8B-B14F-4D97-AF65-F5344CB8AC3E}">
        <p14:creationId xmlns:p14="http://schemas.microsoft.com/office/powerpoint/2010/main" val="20241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B63F8-835C-4F5C-B165-7AE732AFE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2781E9-3BB5-4469-9F91-2846F7DDA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F1917-FCD2-41E1-BEFA-4B7DBD229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E2221-8F5F-4920-9DF9-0D91FF35A17F}" type="datetimeFigureOut">
              <a:rPr lang="en-GB" smtClean="0"/>
              <a:t>25/03/2020</a:t>
            </a:fld>
            <a:endParaRPr lang="en-GB"/>
          </a:p>
        </p:txBody>
      </p:sp>
      <p:sp>
        <p:nvSpPr>
          <p:cNvPr id="5" name="Footer Placeholder 4">
            <a:extLst>
              <a:ext uri="{FF2B5EF4-FFF2-40B4-BE49-F238E27FC236}">
                <a16:creationId xmlns:a16="http://schemas.microsoft.com/office/drawing/2014/main" id="{C97317C3-15E0-4B00-8A72-A9BDCD807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53EE67-3811-46D7-9669-AE70999BA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089E9-BA6D-4EE3-B41B-E1113F1E0DF0}" type="slidenum">
              <a:rPr lang="en-GB" smtClean="0"/>
              <a:t>‹#›</a:t>
            </a:fld>
            <a:endParaRPr lang="en-GB"/>
          </a:p>
        </p:txBody>
      </p:sp>
    </p:spTree>
    <p:extLst>
      <p:ext uri="{BB962C8B-B14F-4D97-AF65-F5344CB8AC3E}">
        <p14:creationId xmlns:p14="http://schemas.microsoft.com/office/powerpoint/2010/main" val="57551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99C9-5662-432D-801B-048771A398DC}"/>
              </a:ext>
            </a:extLst>
          </p:cNvPr>
          <p:cNvSpPr>
            <a:spLocks noGrp="1"/>
          </p:cNvSpPr>
          <p:nvPr>
            <p:ph type="title"/>
          </p:nvPr>
        </p:nvSpPr>
        <p:spPr/>
        <p:txBody>
          <a:bodyPr/>
          <a:lstStyle/>
          <a:p>
            <a:r>
              <a:rPr lang="en-GB" dirty="0"/>
              <a:t>Loo Roll Art Challenge</a:t>
            </a:r>
          </a:p>
        </p:txBody>
      </p:sp>
      <p:pic>
        <p:nvPicPr>
          <p:cNvPr id="5" name="Content Placeholder 4" descr="A tattoo on his neck&#10;&#10;Description automatically generated">
            <a:extLst>
              <a:ext uri="{FF2B5EF4-FFF2-40B4-BE49-F238E27FC236}">
                <a16:creationId xmlns:a16="http://schemas.microsoft.com/office/drawing/2014/main" id="{6CCF70EE-4A8E-4435-862C-EABA6C8748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9714" y="562141"/>
            <a:ext cx="2806956" cy="5689484"/>
          </a:xfrm>
        </p:spPr>
      </p:pic>
      <p:pic>
        <p:nvPicPr>
          <p:cNvPr id="1026" name="Picture 2" descr="No photo description available.">
            <a:extLst>
              <a:ext uri="{FF2B5EF4-FFF2-40B4-BE49-F238E27FC236}">
                <a16:creationId xmlns:a16="http://schemas.microsoft.com/office/drawing/2014/main" id="{D5D8831C-6406-41C0-9D46-12BEF553F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9" y="2846318"/>
            <a:ext cx="3021742" cy="2928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0FADC309-F20B-4EAC-BFD8-B493802ED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913" y="3722795"/>
            <a:ext cx="3809493" cy="2846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photo description available.">
            <a:extLst>
              <a:ext uri="{FF2B5EF4-FFF2-40B4-BE49-F238E27FC236}">
                <a16:creationId xmlns:a16="http://schemas.microsoft.com/office/drawing/2014/main" id="{E6432640-B883-4CD8-8871-ECD048277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172" y="1614595"/>
            <a:ext cx="3821113" cy="2108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C3226D-57D8-4C4C-B097-E3274EF2D26A}"/>
              </a:ext>
            </a:extLst>
          </p:cNvPr>
          <p:cNvSpPr txBox="1"/>
          <p:nvPr/>
        </p:nvSpPr>
        <p:spPr>
          <a:xfrm>
            <a:off x="395330" y="1424786"/>
            <a:ext cx="3310054" cy="1200329"/>
          </a:xfrm>
          <a:prstGeom prst="rect">
            <a:avLst/>
          </a:prstGeom>
          <a:noFill/>
        </p:spPr>
        <p:txBody>
          <a:bodyPr wrap="square" rtlCol="0">
            <a:spAutoFit/>
          </a:bodyPr>
          <a:lstStyle/>
          <a:p>
            <a:r>
              <a:rPr lang="en-GB" dirty="0"/>
              <a:t>Two challenges in one: an art drawing challenge and an art 3D challenge, do one, both, or mix the two!</a:t>
            </a:r>
          </a:p>
        </p:txBody>
      </p:sp>
      <p:pic>
        <p:nvPicPr>
          <p:cNvPr id="10" name="Picture 6" descr="Toilet Paper Rolls Squished into Funny Faces by Junior Fritz ...">
            <a:extLst>
              <a:ext uri="{FF2B5EF4-FFF2-40B4-BE49-F238E27FC236}">
                <a16:creationId xmlns:a16="http://schemas.microsoft.com/office/drawing/2014/main" id="{36B6E96B-DDDC-4157-B463-EC43A8E52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2287" y="4657222"/>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8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6F01-750C-47FE-B376-0BF87A155A1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A8CE58B-51A5-4ADC-A143-A819C69A35E6}"/>
              </a:ext>
            </a:extLst>
          </p:cNvPr>
          <p:cNvSpPr>
            <a:spLocks noGrp="1"/>
          </p:cNvSpPr>
          <p:nvPr>
            <p:ph type="subTitle" idx="1"/>
          </p:nvPr>
        </p:nvSpPr>
        <p:spPr/>
        <p:txBody>
          <a:bodyPr/>
          <a:lstStyle/>
          <a:p>
            <a:endParaRPr lang="en-GB"/>
          </a:p>
        </p:txBody>
      </p:sp>
      <p:pic>
        <p:nvPicPr>
          <p:cNvPr id="6" name="Picture 5" descr="A screenshot of a cell phone&#10;&#10;Description automatically generated">
            <a:extLst>
              <a:ext uri="{FF2B5EF4-FFF2-40B4-BE49-F238E27FC236}">
                <a16:creationId xmlns:a16="http://schemas.microsoft.com/office/drawing/2014/main" id="{3AF24788-C1EA-4D75-A82D-DC18AD30A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393" y="0"/>
            <a:ext cx="9897213" cy="6858000"/>
          </a:xfrm>
          <a:prstGeom prst="rect">
            <a:avLst/>
          </a:prstGeom>
        </p:spPr>
      </p:pic>
    </p:spTree>
    <p:extLst>
      <p:ext uri="{BB962C8B-B14F-4D97-AF65-F5344CB8AC3E}">
        <p14:creationId xmlns:p14="http://schemas.microsoft.com/office/powerpoint/2010/main" val="36377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4918-8BC9-4C92-BC00-D8916A99FD6A}"/>
              </a:ext>
            </a:extLst>
          </p:cNvPr>
          <p:cNvSpPr>
            <a:spLocks noGrp="1"/>
          </p:cNvSpPr>
          <p:nvPr>
            <p:ph type="title"/>
          </p:nvPr>
        </p:nvSpPr>
        <p:spPr/>
        <p:txBody>
          <a:bodyPr/>
          <a:lstStyle/>
          <a:p>
            <a:endParaRPr lang="en-GB"/>
          </a:p>
        </p:txBody>
      </p:sp>
      <p:pic>
        <p:nvPicPr>
          <p:cNvPr id="6" name="Content Placeholder 5" descr="A screenshot of a cell phone&#10;&#10;Description automatically generated">
            <a:extLst>
              <a:ext uri="{FF2B5EF4-FFF2-40B4-BE49-F238E27FC236}">
                <a16:creationId xmlns:a16="http://schemas.microsoft.com/office/drawing/2014/main" id="{017F8941-CC89-4585-B810-3A67D3A62D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578" y="0"/>
            <a:ext cx="9588844" cy="6853998"/>
          </a:xfrm>
        </p:spPr>
      </p:pic>
    </p:spTree>
    <p:extLst>
      <p:ext uri="{BB962C8B-B14F-4D97-AF65-F5344CB8AC3E}">
        <p14:creationId xmlns:p14="http://schemas.microsoft.com/office/powerpoint/2010/main" val="166579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EFF3-2D4E-41DB-A6E2-373324901F54}"/>
              </a:ext>
            </a:extLst>
          </p:cNvPr>
          <p:cNvSpPr>
            <a:spLocks noGrp="1"/>
          </p:cNvSpPr>
          <p:nvPr>
            <p:ph type="title"/>
          </p:nvPr>
        </p:nvSpPr>
        <p:spPr/>
        <p:txBody>
          <a:bodyPr/>
          <a:lstStyle/>
          <a:p>
            <a:endParaRPr lang="en-GB"/>
          </a:p>
        </p:txBody>
      </p:sp>
      <p:pic>
        <p:nvPicPr>
          <p:cNvPr id="6" name="Content Placeholder 5" descr="A picture containing different, photo, room&#10;&#10;Description automatically generated">
            <a:extLst>
              <a:ext uri="{FF2B5EF4-FFF2-40B4-BE49-F238E27FC236}">
                <a16:creationId xmlns:a16="http://schemas.microsoft.com/office/drawing/2014/main" id="{0B56D03D-2A0C-43CC-8CF3-B06877224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135" y="1"/>
            <a:ext cx="10725665" cy="7092778"/>
          </a:xfrm>
        </p:spPr>
      </p:pic>
    </p:spTree>
    <p:extLst>
      <p:ext uri="{BB962C8B-B14F-4D97-AF65-F5344CB8AC3E}">
        <p14:creationId xmlns:p14="http://schemas.microsoft.com/office/powerpoint/2010/main" val="333643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F86F-2C5B-40EC-BB4E-7B27A9DA7256}"/>
              </a:ext>
            </a:extLst>
          </p:cNvPr>
          <p:cNvSpPr>
            <a:spLocks noGrp="1"/>
          </p:cNvSpPr>
          <p:nvPr>
            <p:ph type="title"/>
          </p:nvPr>
        </p:nvSpPr>
        <p:spPr/>
        <p:txBody>
          <a:bodyPr/>
          <a:lstStyle/>
          <a:p>
            <a:r>
              <a:rPr lang="en-GB" dirty="0"/>
              <a:t>Loo Roll Art 3D Challenge</a:t>
            </a:r>
          </a:p>
        </p:txBody>
      </p:sp>
      <p:sp>
        <p:nvSpPr>
          <p:cNvPr id="3" name="Content Placeholder 2">
            <a:extLst>
              <a:ext uri="{FF2B5EF4-FFF2-40B4-BE49-F238E27FC236}">
                <a16:creationId xmlns:a16="http://schemas.microsoft.com/office/drawing/2014/main" id="{F03C49FC-1D21-4CD8-9F9E-A9BF2154AD41}"/>
              </a:ext>
            </a:extLst>
          </p:cNvPr>
          <p:cNvSpPr>
            <a:spLocks noGrp="1"/>
          </p:cNvSpPr>
          <p:nvPr>
            <p:ph idx="1"/>
          </p:nvPr>
        </p:nvSpPr>
        <p:spPr>
          <a:xfrm>
            <a:off x="630341" y="1396259"/>
            <a:ext cx="10515600" cy="4351338"/>
          </a:xfrm>
        </p:spPr>
        <p:txBody>
          <a:bodyPr/>
          <a:lstStyle/>
          <a:p>
            <a:r>
              <a:rPr lang="en-GB" sz="2000" dirty="0"/>
              <a:t>Google search ‘things made from toilet rolls’ or ‘3d art made from toilet rolls’ or ‘sculpture made from toilet rolls’ for inspiration and some instructions, or, just use your own creativity.</a:t>
            </a:r>
          </a:p>
          <a:p>
            <a:r>
              <a:rPr lang="en-GB" sz="2000" dirty="0"/>
              <a:t>If you do not have glue, remember you can cut slots to join card together. </a:t>
            </a:r>
          </a:p>
          <a:p>
            <a:endParaRPr lang="en-GB" dirty="0"/>
          </a:p>
        </p:txBody>
      </p:sp>
      <p:pic>
        <p:nvPicPr>
          <p:cNvPr id="3076" name="Picture 4" descr="cardboard cut and slot technique - Google Search                                                                                                                                                                                 More">
            <a:extLst>
              <a:ext uri="{FF2B5EF4-FFF2-40B4-BE49-F238E27FC236}">
                <a16:creationId xmlns:a16="http://schemas.microsoft.com/office/drawing/2014/main" id="{861AF5EB-501B-462E-A6F9-7F694EFA2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2320"/>
            <a:ext cx="1726525" cy="23480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ilet Paper Rolls Squished into Funny Faces by Junior Fritz ...">
            <a:extLst>
              <a:ext uri="{FF2B5EF4-FFF2-40B4-BE49-F238E27FC236}">
                <a16:creationId xmlns:a16="http://schemas.microsoft.com/office/drawing/2014/main" id="{62E44B12-D190-47D2-BECF-FA869EE92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175" y="260832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O ROLL CREATIONS | Toilet paper roll crafts, Toilet paper crafts ...">
            <a:extLst>
              <a:ext uri="{FF2B5EF4-FFF2-40B4-BE49-F238E27FC236}">
                <a16:creationId xmlns:a16="http://schemas.microsoft.com/office/drawing/2014/main" id="{A651ADD0-02E8-494A-A372-288996BA6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604" y="264800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lowers using toilet paper rolls (DIY) - YouTube">
            <a:extLst>
              <a:ext uri="{FF2B5EF4-FFF2-40B4-BE49-F238E27FC236}">
                <a16:creationId xmlns:a16="http://schemas.microsoft.com/office/drawing/2014/main" id="{81C3FFBF-4CE8-4B28-B86C-BE2862371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8509" y="2274220"/>
            <a:ext cx="3354749" cy="251606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d Ted Art: Cute and Easy Crafts for Kids Book Review - The ...">
            <a:extLst>
              <a:ext uri="{FF2B5EF4-FFF2-40B4-BE49-F238E27FC236}">
                <a16:creationId xmlns:a16="http://schemas.microsoft.com/office/drawing/2014/main" id="{DA3D390F-999B-4998-BDD3-F556EBD1AF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401" y="4541541"/>
            <a:ext cx="3354749" cy="223719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en Amazing Things You Can Make With Old Toilet Paper Rolls">
            <a:extLst>
              <a:ext uri="{FF2B5EF4-FFF2-40B4-BE49-F238E27FC236}">
                <a16:creationId xmlns:a16="http://schemas.microsoft.com/office/drawing/2014/main" id="{82B3A9FC-1AAB-42AE-86E2-93310AD685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017" y="4541541"/>
            <a:ext cx="1632838" cy="2237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DF4B7C-6723-4D9B-811B-96A1CFD3AA81}"/>
              </a:ext>
            </a:extLst>
          </p:cNvPr>
          <p:cNvSpPr txBox="1"/>
          <p:nvPr/>
        </p:nvSpPr>
        <p:spPr>
          <a:xfrm>
            <a:off x="8481938" y="4870434"/>
            <a:ext cx="3496679" cy="1200329"/>
          </a:xfrm>
          <a:prstGeom prst="rect">
            <a:avLst/>
          </a:prstGeom>
          <a:noFill/>
        </p:spPr>
        <p:txBody>
          <a:bodyPr wrap="square" rtlCol="0">
            <a:spAutoFit/>
          </a:bodyPr>
          <a:lstStyle/>
          <a:p>
            <a:r>
              <a:rPr lang="en-GB" dirty="0"/>
              <a:t>Maybe make this a challenge with your family? </a:t>
            </a:r>
          </a:p>
          <a:p>
            <a:r>
              <a:rPr lang="en-GB" dirty="0"/>
              <a:t>Have fun and I would love to </a:t>
            </a:r>
            <a:r>
              <a:rPr lang="en-GB"/>
              <a:t>see results.</a:t>
            </a:r>
            <a:endParaRPr lang="en-GB" dirty="0"/>
          </a:p>
        </p:txBody>
      </p:sp>
    </p:spTree>
    <p:extLst>
      <p:ext uri="{BB962C8B-B14F-4D97-AF65-F5344CB8AC3E}">
        <p14:creationId xmlns:p14="http://schemas.microsoft.com/office/powerpoint/2010/main" val="3980257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5687FBB17144BBF058BF3091118F4" ma:contentTypeVersion="12" ma:contentTypeDescription="Create a new document." ma:contentTypeScope="" ma:versionID="58bdf658a6ba3f4d78e49cab4bb69722">
  <xsd:schema xmlns:xsd="http://www.w3.org/2001/XMLSchema" xmlns:xs="http://www.w3.org/2001/XMLSchema" xmlns:p="http://schemas.microsoft.com/office/2006/metadata/properties" xmlns:ns2="8b73fee4-4ac8-4f88-ad2e-4ab6413e1b1c" xmlns:ns3="fbdaa650-8cd8-42f6-940f-8c4192b28714" targetNamespace="http://schemas.microsoft.com/office/2006/metadata/properties" ma:root="true" ma:fieldsID="73f1d2e92d2eeb1903091a9f067a6fef" ns2:_="" ns3:_="">
    <xsd:import namespace="8b73fee4-4ac8-4f88-ad2e-4ab6413e1b1c"/>
    <xsd:import namespace="fbdaa650-8cd8-42f6-940f-8c4192b287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3fee4-4ac8-4f88-ad2e-4ab6413e1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daa650-8cd8-42f6-940f-8c4192b287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495CFF-8FB7-433E-A059-77E09B09852B}"/>
</file>

<file path=customXml/itemProps2.xml><?xml version="1.0" encoding="utf-8"?>
<ds:datastoreItem xmlns:ds="http://schemas.openxmlformats.org/officeDocument/2006/customXml" ds:itemID="{C363A592-16A2-4544-AB81-97B7CA1580DE}"/>
</file>

<file path=customXml/itemProps3.xml><?xml version="1.0" encoding="utf-8"?>
<ds:datastoreItem xmlns:ds="http://schemas.openxmlformats.org/officeDocument/2006/customXml" ds:itemID="{AD94B5E6-982C-450B-917A-E2E00A8D7A16}"/>
</file>

<file path=docProps/app.xml><?xml version="1.0" encoding="utf-8"?>
<Properties xmlns="http://schemas.openxmlformats.org/officeDocument/2006/extended-properties" xmlns:vt="http://schemas.openxmlformats.org/officeDocument/2006/docPropsVTypes">
  <TotalTime>45</TotalTime>
  <Words>110</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Loo Roll Art Challenge</vt:lpstr>
      <vt:lpstr>PowerPoint Presentation</vt:lpstr>
      <vt:lpstr>PowerPoint Presentation</vt:lpstr>
      <vt:lpstr>PowerPoint Presentation</vt:lpstr>
      <vt:lpstr>Loo Roll Art 3D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Pearson</dc:creator>
  <cp:lastModifiedBy>Annette Pearson</cp:lastModifiedBy>
  <cp:revision>5</cp:revision>
  <dcterms:created xsi:type="dcterms:W3CDTF">2020-03-25T07:05:41Z</dcterms:created>
  <dcterms:modified xsi:type="dcterms:W3CDTF">2020-03-25T07:55:21Z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0x010100F3E5687FBB17144BBF058BF3091118F4</vt:lpwstr>
  </property>
</Properties>
</file>