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6" r:id="rId3"/>
    <p:sldId id="278" r:id="rId4"/>
    <p:sldId id="270" r:id="rId5"/>
    <p:sldId id="285" r:id="rId6"/>
    <p:sldId id="280" r:id="rId7"/>
    <p:sldId id="281" r:id="rId8"/>
    <p:sldId id="275" r:id="rId9"/>
    <p:sldId id="282" r:id="rId10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8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5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8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1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9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7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888F-1911-433A-B4E0-6D7F5804800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B6C2-23C7-4D87-9426-9DC52E24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F63F53-82A6-44B8-AB5C-6530AA40FB37}"/>
              </a:ext>
            </a:extLst>
          </p:cNvPr>
          <p:cNvSpPr/>
          <p:nvPr/>
        </p:nvSpPr>
        <p:spPr>
          <a:xfrm>
            <a:off x="573247" y="5474272"/>
            <a:ext cx="5711505" cy="996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8546B-DF46-45E4-BE73-948517452102}"/>
              </a:ext>
            </a:extLst>
          </p:cNvPr>
          <p:cNvSpPr txBox="1"/>
          <p:nvPr/>
        </p:nvSpPr>
        <p:spPr>
          <a:xfrm>
            <a:off x="2502331" y="5289606"/>
            <a:ext cx="18533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81037E-233D-43FD-965E-4C450A4D1370}"/>
              </a:ext>
            </a:extLst>
          </p:cNvPr>
          <p:cNvGrpSpPr/>
          <p:nvPr/>
        </p:nvGrpSpPr>
        <p:grpSpPr>
          <a:xfrm>
            <a:off x="915602" y="1098111"/>
            <a:ext cx="5026796" cy="3134241"/>
            <a:chOff x="915602" y="566927"/>
            <a:chExt cx="5026796" cy="31342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4236FA-F4FC-4F3E-9A8C-365E4A64B556}"/>
                </a:ext>
              </a:extLst>
            </p:cNvPr>
            <p:cNvSpPr/>
            <p:nvPr/>
          </p:nvSpPr>
          <p:spPr>
            <a:xfrm>
              <a:off x="915602" y="1320215"/>
              <a:ext cx="5026796" cy="136725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58628" tIns="29314" rIns="58628" bIns="29314">
              <a:spAutoFit/>
            </a:bodyPr>
            <a:lstStyle/>
            <a:p>
              <a:pPr algn="ctr"/>
              <a:r>
                <a:rPr lang="en-US" sz="8500" b="1" dirty="0">
                  <a:ln>
                    <a:solidFill>
                      <a:schemeClr val="tx1"/>
                    </a:solidFill>
                  </a:ln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African Art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EDC1E-FCE7-466F-8E90-FBAB12185F79}"/>
                </a:ext>
              </a:extLst>
            </p:cNvPr>
            <p:cNvSpPr txBox="1"/>
            <p:nvPr/>
          </p:nvSpPr>
          <p:spPr>
            <a:xfrm>
              <a:off x="2364793" y="566927"/>
              <a:ext cx="212840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chemeClr val="tx1"/>
                    </a:solidFill>
                  </a:ln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Year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5CA1A6-582C-4C20-BBF0-98FA2CDBB32A}"/>
                </a:ext>
              </a:extLst>
            </p:cNvPr>
            <p:cNvSpPr txBox="1"/>
            <p:nvPr/>
          </p:nvSpPr>
          <p:spPr>
            <a:xfrm>
              <a:off x="1262144" y="2377729"/>
              <a:ext cx="43336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Booklet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7A85D-3CB4-44EA-95B2-95A3778BBAA5}"/>
              </a:ext>
            </a:extLst>
          </p:cNvPr>
          <p:cNvSpPr/>
          <p:nvPr/>
        </p:nvSpPr>
        <p:spPr>
          <a:xfrm>
            <a:off x="573247" y="6924623"/>
            <a:ext cx="5711505" cy="996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45E81-D8E2-4E9D-AFB0-95E47A187FC0}"/>
              </a:ext>
            </a:extLst>
          </p:cNvPr>
          <p:cNvSpPr txBox="1"/>
          <p:nvPr/>
        </p:nvSpPr>
        <p:spPr>
          <a:xfrm>
            <a:off x="2502336" y="6653614"/>
            <a:ext cx="18533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3499F-FE22-4E5A-B715-6413B6E89E1E}"/>
              </a:ext>
            </a:extLst>
          </p:cNvPr>
          <p:cNvSpPr/>
          <p:nvPr/>
        </p:nvSpPr>
        <p:spPr>
          <a:xfrm>
            <a:off x="573247" y="8342473"/>
            <a:ext cx="5711505" cy="996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B8E9B-251A-4CA6-B57D-3BE7DAC5FBA7}"/>
              </a:ext>
            </a:extLst>
          </p:cNvPr>
          <p:cNvSpPr txBox="1"/>
          <p:nvPr/>
        </p:nvSpPr>
        <p:spPr>
          <a:xfrm>
            <a:off x="2502336" y="8071466"/>
            <a:ext cx="18533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79530C-29B6-4196-A6E8-FD9DB054977E}"/>
              </a:ext>
            </a:extLst>
          </p:cNvPr>
          <p:cNvSpPr/>
          <p:nvPr/>
        </p:nvSpPr>
        <p:spPr>
          <a:xfrm>
            <a:off x="286417" y="239132"/>
            <a:ext cx="6285156" cy="9427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 dirty="0"/>
          </a:p>
        </p:txBody>
      </p:sp>
    </p:spTree>
    <p:extLst>
      <p:ext uri="{BB962C8B-B14F-4D97-AF65-F5344CB8AC3E}">
        <p14:creationId xmlns:p14="http://schemas.microsoft.com/office/powerpoint/2010/main" val="9809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ge4image3403064112">
            <a:extLst>
              <a:ext uri="{FF2B5EF4-FFF2-40B4-BE49-F238E27FC236}">
                <a16:creationId xmlns:a16="http://schemas.microsoft.com/office/drawing/2014/main" id="{E336DEFB-C24C-4E0E-AA3E-36B703D7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1" y="5869435"/>
            <a:ext cx="5238277" cy="37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0DCB3-D619-4696-9A6C-27CD265483F4}"/>
              </a:ext>
            </a:extLst>
          </p:cNvPr>
          <p:cNvSpPr txBox="1"/>
          <p:nvPr/>
        </p:nvSpPr>
        <p:spPr>
          <a:xfrm>
            <a:off x="365864" y="705683"/>
            <a:ext cx="61262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What is a pattern?</a:t>
            </a:r>
          </a:p>
          <a:p>
            <a:r>
              <a:rPr lang="en-US" sz="1600" dirty="0"/>
              <a:t>…………………………………………………………………………………………….…….…………..………………………………………………………………………………………..........................</a:t>
            </a:r>
          </a:p>
          <a:p>
            <a:endParaRPr lang="en-US" sz="1600" dirty="0"/>
          </a:p>
          <a:p>
            <a:r>
              <a:rPr lang="en-US" sz="1600" dirty="0"/>
              <a:t>Where could you find a pattern in your home?</a:t>
            </a:r>
          </a:p>
          <a:p>
            <a:r>
              <a:rPr lang="en-US" sz="1600" dirty="0"/>
              <a:t>…………………………………………………………………………………………….…….…………..……………………………………………………………………………………………………………….</a:t>
            </a:r>
          </a:p>
          <a:p>
            <a:endParaRPr lang="en-US" sz="1600" dirty="0"/>
          </a:p>
          <a:p>
            <a:r>
              <a:rPr lang="en-US" sz="1600" dirty="0"/>
              <a:t>What kind of shapes are used in traditional African Pattern?</a:t>
            </a:r>
          </a:p>
          <a:p>
            <a:r>
              <a:rPr lang="en-US" sz="1600" dirty="0"/>
              <a:t>…………………………………………………………………………………………….…….…………………………………………………………………………………………………..</a:t>
            </a:r>
          </a:p>
          <a:p>
            <a:endParaRPr lang="en-US" sz="1600" dirty="0"/>
          </a:p>
          <a:p>
            <a:r>
              <a:rPr lang="en-US" sz="1600" dirty="0"/>
              <a:t>What key </a:t>
            </a:r>
            <a:r>
              <a:rPr lang="en-US" sz="1600" dirty="0" err="1"/>
              <a:t>colours</a:t>
            </a:r>
            <a:r>
              <a:rPr lang="en-US" sz="1600" dirty="0"/>
              <a:t> are used in traditional African Art?</a:t>
            </a:r>
          </a:p>
          <a:p>
            <a:r>
              <a:rPr lang="en-US" sz="1600" dirty="0"/>
              <a:t>…………………………………………………………………………………………….…….…………..……………………………………………………………………………………………………………….</a:t>
            </a:r>
          </a:p>
          <a:p>
            <a:endParaRPr lang="en-US" sz="1600" dirty="0"/>
          </a:p>
          <a:p>
            <a:r>
              <a:rPr lang="en-US" sz="1600" dirty="0"/>
              <a:t>What were African masks used for?</a:t>
            </a:r>
          </a:p>
          <a:p>
            <a:r>
              <a:rPr lang="en-US" sz="1600" dirty="0"/>
              <a:t>………..…………………………………………………………………………………….…….…………………..……………………………………………………………………………..…………………………………………………………………………………………….……………………………………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019F6-A731-4DA9-9983-CF3B500F887C}"/>
              </a:ext>
            </a:extLst>
          </p:cNvPr>
          <p:cNvSpPr txBox="1"/>
          <p:nvPr/>
        </p:nvSpPr>
        <p:spPr>
          <a:xfrm>
            <a:off x="182726" y="120908"/>
            <a:ext cx="649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Pattern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F0FD-FAE0-4BA3-8CD9-3848C5772512}"/>
              </a:ext>
            </a:extLst>
          </p:cNvPr>
          <p:cNvSpPr/>
          <p:nvPr/>
        </p:nvSpPr>
        <p:spPr>
          <a:xfrm>
            <a:off x="232391" y="158086"/>
            <a:ext cx="6393218" cy="9589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2D11B-1DE8-4D93-A5D3-B33E7F260F6A}"/>
              </a:ext>
            </a:extLst>
          </p:cNvPr>
          <p:cNvSpPr/>
          <p:nvPr/>
        </p:nvSpPr>
        <p:spPr>
          <a:xfrm>
            <a:off x="232391" y="158086"/>
            <a:ext cx="6393218" cy="9589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6BBA5-9FDF-4947-972D-922267EA91E9}"/>
              </a:ext>
            </a:extLst>
          </p:cNvPr>
          <p:cNvSpPr txBox="1"/>
          <p:nvPr/>
        </p:nvSpPr>
        <p:spPr>
          <a:xfrm>
            <a:off x="335249" y="364876"/>
            <a:ext cx="618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Design your own African mask using light pencil line in the box below. Add some </a:t>
            </a:r>
            <a:r>
              <a:rPr lang="en-US" sz="1600" dirty="0" err="1"/>
              <a:t>colour</a:t>
            </a:r>
            <a:r>
              <a:rPr lang="en-US" sz="1600" dirty="0"/>
              <a:t> to your design.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3B199-8C12-4451-A0C0-5583CFC3A3B2}"/>
              </a:ext>
            </a:extLst>
          </p:cNvPr>
          <p:cNvSpPr/>
          <p:nvPr/>
        </p:nvSpPr>
        <p:spPr>
          <a:xfrm>
            <a:off x="491584" y="1320848"/>
            <a:ext cx="5874829" cy="7659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6CA8E-ACAF-B44D-88B2-E1D89A87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4" t="9832" r="33100" b="40193"/>
          <a:stretch/>
        </p:blipFill>
        <p:spPr>
          <a:xfrm>
            <a:off x="66172" y="837349"/>
            <a:ext cx="6725651" cy="6324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46C6C-514D-4844-B440-4FC09A23D0EE}"/>
              </a:ext>
            </a:extLst>
          </p:cNvPr>
          <p:cNvSpPr txBox="1"/>
          <p:nvPr/>
        </p:nvSpPr>
        <p:spPr>
          <a:xfrm>
            <a:off x="132344" y="7246069"/>
            <a:ext cx="6593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Teacher				Curator				Photographer</a:t>
            </a:r>
          </a:p>
          <a:p>
            <a:r>
              <a:rPr lang="en-US" sz="2000" b="1" dirty="0">
                <a:latin typeface="+mj-lt"/>
              </a:rPr>
              <a:t>Cartoonist			Artist				Illustrator</a:t>
            </a:r>
          </a:p>
          <a:p>
            <a:r>
              <a:rPr lang="en-US" sz="2000" b="1" dirty="0">
                <a:latin typeface="+mj-lt"/>
              </a:rPr>
              <a:t>Games Designer		Historian				Architect</a:t>
            </a:r>
          </a:p>
          <a:p>
            <a:r>
              <a:rPr lang="en-US" sz="2000" b="1" dirty="0">
                <a:latin typeface="+mj-lt"/>
              </a:rPr>
              <a:t>Stylist				Fashion Designer		Decorator</a:t>
            </a:r>
          </a:p>
          <a:p>
            <a:r>
              <a:rPr lang="en-US" sz="2000" b="1" dirty="0">
                <a:latin typeface="+mj-lt"/>
              </a:rPr>
              <a:t>Ceramicist			Art Therapist			Interior Designer</a:t>
            </a:r>
          </a:p>
          <a:p>
            <a:r>
              <a:rPr lang="en-US" sz="2000" b="1" dirty="0">
                <a:latin typeface="+mj-lt"/>
              </a:rPr>
              <a:t>Web Designer		</a:t>
            </a:r>
            <a:r>
              <a:rPr lang="en-US" sz="2000" b="1" dirty="0" err="1">
                <a:latin typeface="+mj-lt"/>
              </a:rPr>
              <a:t>Jewellery</a:t>
            </a:r>
            <a:r>
              <a:rPr lang="en-US" sz="2000" b="1" dirty="0">
                <a:latin typeface="+mj-lt"/>
              </a:rPr>
              <a:t> Designer	Makeup Artist</a:t>
            </a:r>
          </a:p>
          <a:p>
            <a:r>
              <a:rPr lang="en-US" sz="2000" b="1" dirty="0">
                <a:latin typeface="+mj-lt"/>
              </a:rPr>
              <a:t>Painter				Sculptor				Printmaker</a:t>
            </a:r>
          </a:p>
          <a:p>
            <a:r>
              <a:rPr lang="en-US" sz="2000" b="1" dirty="0">
                <a:latin typeface="+mj-lt"/>
              </a:rPr>
              <a:t>Set Designer			Footwear Designer</a:t>
            </a:r>
            <a:endParaRPr lang="en-GB" sz="2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4CFD7-F980-564A-B147-65C80CB026E7}"/>
              </a:ext>
            </a:extLst>
          </p:cNvPr>
          <p:cNvSpPr txBox="1"/>
          <p:nvPr/>
        </p:nvSpPr>
        <p:spPr>
          <a:xfrm>
            <a:off x="618156" y="141742"/>
            <a:ext cx="5621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+mj-lt"/>
              </a:rPr>
              <a:t>Careers in Art Word Search</a:t>
            </a:r>
            <a:endParaRPr lang="en-GB" sz="30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21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C9504E-C359-4F38-A9B8-B6A3B76D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5" t="15172" r="24561" b="6543"/>
          <a:stretch/>
        </p:blipFill>
        <p:spPr>
          <a:xfrm rot="16200000">
            <a:off x="-1502751" y="1524001"/>
            <a:ext cx="986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entangle elephant">
            <a:extLst>
              <a:ext uri="{FF2B5EF4-FFF2-40B4-BE49-F238E27FC236}">
                <a16:creationId xmlns:a16="http://schemas.microsoft.com/office/drawing/2014/main" id="{4684471E-B1D9-4A5F-B677-A504A88CD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0175" b="10638"/>
          <a:stretch/>
        </p:blipFill>
        <p:spPr bwMode="auto">
          <a:xfrm>
            <a:off x="2361073" y="1432136"/>
            <a:ext cx="4496927" cy="55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dy\Pictures\Zentangle\ZENTANGLE-DESIGNS1 (1).jpeg">
            <a:extLst>
              <a:ext uri="{FF2B5EF4-FFF2-40B4-BE49-F238E27FC236}">
                <a16:creationId xmlns:a16="http://schemas.microsoft.com/office/drawing/2014/main" id="{BE09A9A8-B0CC-4BFE-893B-9D6739891571}"/>
              </a:ext>
            </a:extLst>
          </p:cNvPr>
          <p:cNvPicPr/>
          <p:nvPr/>
        </p:nvPicPr>
        <p:blipFill>
          <a:blip r:embed="rId3" cstate="print">
            <a:grayscl/>
            <a:lum bright="-10000"/>
          </a:blip>
          <a:srcRect l="4632" t="2495" r="9746" b="6861"/>
          <a:stretch>
            <a:fillRect/>
          </a:stretch>
        </p:blipFill>
        <p:spPr bwMode="auto">
          <a:xfrm>
            <a:off x="99582" y="4353632"/>
            <a:ext cx="3509892" cy="54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8F605A-68E4-4995-90C1-97A92F096D68}"/>
              </a:ext>
            </a:extLst>
          </p:cNvPr>
          <p:cNvSpPr txBox="1"/>
          <p:nvPr/>
        </p:nvSpPr>
        <p:spPr>
          <a:xfrm>
            <a:off x="0" y="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Zentangle</a:t>
            </a:r>
            <a:r>
              <a:rPr lang="en-US" sz="2800" b="1" u="sng" dirty="0"/>
              <a:t> Elephant.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On the opposite page, design your own </a:t>
            </a:r>
            <a:r>
              <a:rPr lang="en-US" dirty="0" err="1"/>
              <a:t>zentangle</a:t>
            </a:r>
            <a:r>
              <a:rPr lang="en-US" dirty="0"/>
              <a:t> pattern on the Elephant.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D5AFB-63C7-4010-B2CA-C2D78D07C9BC}"/>
              </a:ext>
            </a:extLst>
          </p:cNvPr>
          <p:cNvSpPr txBox="1"/>
          <p:nvPr/>
        </p:nvSpPr>
        <p:spPr>
          <a:xfrm>
            <a:off x="3898232" y="7165813"/>
            <a:ext cx="29597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1600" dirty="0" err="1"/>
              <a:t>Zentangle</a:t>
            </a:r>
            <a:r>
              <a:rPr lang="en-GB" sz="1600" dirty="0"/>
              <a:t> is a method of drawing simple repeating patterns. </a:t>
            </a:r>
          </a:p>
          <a:p>
            <a:pPr marL="114300" indent="0">
              <a:buNone/>
            </a:pPr>
            <a:endParaRPr lang="en-GB" sz="1000" dirty="0"/>
          </a:p>
          <a:p>
            <a:pPr marL="114300" indent="0">
              <a:buNone/>
            </a:pPr>
            <a:r>
              <a:rPr lang="en-GB" sz="1600" dirty="0"/>
              <a:t>When making a </a:t>
            </a:r>
            <a:r>
              <a:rPr lang="en-GB" sz="1600" dirty="0" err="1"/>
              <a:t>Zentangle</a:t>
            </a:r>
            <a:r>
              <a:rPr lang="en-GB" sz="1600" dirty="0"/>
              <a:t> it creates a state of relaxed focus.</a:t>
            </a:r>
          </a:p>
          <a:p>
            <a:pPr marL="114300" indent="0">
              <a:buNone/>
            </a:pPr>
            <a:endParaRPr lang="en-GB" sz="1000" dirty="0"/>
          </a:p>
          <a:p>
            <a:pPr marL="114300" indent="0">
              <a:buNone/>
            </a:pPr>
            <a:r>
              <a:rPr lang="en-GB" sz="1600" dirty="0"/>
              <a:t>It is like yoga or meditation that decreases stress and  increases mindfulness, and enhances creativity. </a:t>
            </a:r>
          </a:p>
        </p:txBody>
      </p:sp>
      <p:pic>
        <p:nvPicPr>
          <p:cNvPr id="1030" name="Picture 6" descr="Image result for zentangle pattern">
            <a:extLst>
              <a:ext uri="{FF2B5EF4-FFF2-40B4-BE49-F238E27FC236}">
                <a16:creationId xmlns:a16="http://schemas.microsoft.com/office/drawing/2014/main" id="{D598E9B6-3A19-49E3-BCC4-728C58263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 bwMode="auto">
          <a:xfrm rot="16200000">
            <a:off x="-521726" y="1538093"/>
            <a:ext cx="3504108" cy="22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elephant head outline for zentangles">
            <a:extLst>
              <a:ext uri="{FF2B5EF4-FFF2-40B4-BE49-F238E27FC236}">
                <a16:creationId xmlns:a16="http://schemas.microsoft.com/office/drawing/2014/main" id="{01071187-E73C-47C7-A2CE-C41EDDF2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" y="131102"/>
            <a:ext cx="6745786" cy="96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6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26CE11-343D-B249-996B-506C1092DF6C}"/>
              </a:ext>
            </a:extLst>
          </p:cNvPr>
          <p:cNvSpPr txBox="1"/>
          <p:nvPr/>
        </p:nvSpPr>
        <p:spPr>
          <a:xfrm>
            <a:off x="0" y="50353"/>
            <a:ext cx="685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Colour</a:t>
            </a:r>
            <a:r>
              <a:rPr lang="en-US" sz="2000" b="1" u="sng" dirty="0"/>
              <a:t> over this African mask in bright </a:t>
            </a:r>
            <a:r>
              <a:rPr lang="en-US" sz="2000" b="1" u="sng" dirty="0" err="1"/>
              <a:t>colours</a:t>
            </a:r>
            <a:r>
              <a:rPr lang="en-US" sz="2000" b="1" u="sng" dirty="0"/>
              <a:t> using </a:t>
            </a:r>
            <a:r>
              <a:rPr lang="en-US" sz="2000" b="1" u="sng" dirty="0" err="1"/>
              <a:t>coloured</a:t>
            </a:r>
            <a:r>
              <a:rPr lang="en-US" sz="2000" b="1" u="sng" dirty="0"/>
              <a:t> pencil – Think carefully about </a:t>
            </a:r>
            <a:r>
              <a:rPr lang="en-US" sz="2000" b="1" u="sng" dirty="0" err="1"/>
              <a:t>colours</a:t>
            </a:r>
            <a:r>
              <a:rPr lang="en-US" sz="2000" b="1" u="sng" dirty="0"/>
              <a:t> and tones.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48FA6C8-BB44-4403-A8EE-8B958C353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79" t="12922" r="23268" b="19977"/>
          <a:stretch/>
        </p:blipFill>
        <p:spPr bwMode="auto">
          <a:xfrm>
            <a:off x="278128" y="1096210"/>
            <a:ext cx="6297912" cy="8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3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inkra symbols and their meanings African Quilts, African Textiles, African Fabric, African Patterns, African Art Projects, Haring Art, African Symbols, Adinkra Symbols, Japanese Quilts">
            <a:extLst>
              <a:ext uri="{FF2B5EF4-FFF2-40B4-BE49-F238E27FC236}">
                <a16:creationId xmlns:a16="http://schemas.microsoft.com/office/drawing/2014/main" id="{B6A0C590-056D-4925-90B8-D43AECF31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15639" r="8109" b="37233"/>
          <a:stretch/>
        </p:blipFill>
        <p:spPr bwMode="auto">
          <a:xfrm>
            <a:off x="98488" y="2199502"/>
            <a:ext cx="4016311" cy="31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9C5CC-6442-444A-AD7A-05AF618A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" y="5388418"/>
            <a:ext cx="3003058" cy="4484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F64FA-B92E-4DF1-860C-A140331B5739}"/>
              </a:ext>
            </a:extLst>
          </p:cNvPr>
          <p:cNvSpPr txBox="1"/>
          <p:nvPr/>
        </p:nvSpPr>
        <p:spPr>
          <a:xfrm>
            <a:off x="1" y="0"/>
            <a:ext cx="6858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Symbolic Patterns.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Symbolic patterns are used a lot in African art, they all have some sort of meaning behind them.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Design your own African symbol and give it a meaning.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CB9DA-5177-4A1E-82DF-8F9C1DCC5AB7}"/>
              </a:ext>
            </a:extLst>
          </p:cNvPr>
          <p:cNvSpPr/>
          <p:nvPr/>
        </p:nvSpPr>
        <p:spPr>
          <a:xfrm>
            <a:off x="3196865" y="5388418"/>
            <a:ext cx="3488507" cy="4325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9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5687FBB17144BBF058BF3091118F4" ma:contentTypeVersion="12" ma:contentTypeDescription="Create a new document." ma:contentTypeScope="" ma:versionID="58bdf658a6ba3f4d78e49cab4bb69722">
  <xsd:schema xmlns:xsd="http://www.w3.org/2001/XMLSchema" xmlns:xs="http://www.w3.org/2001/XMLSchema" xmlns:p="http://schemas.microsoft.com/office/2006/metadata/properties" xmlns:ns2="8b73fee4-4ac8-4f88-ad2e-4ab6413e1b1c" xmlns:ns3="fbdaa650-8cd8-42f6-940f-8c4192b28714" targetNamespace="http://schemas.microsoft.com/office/2006/metadata/properties" ma:root="true" ma:fieldsID="73f1d2e92d2eeb1903091a9f067a6fef" ns2:_="" ns3:_="">
    <xsd:import namespace="8b73fee4-4ac8-4f88-ad2e-4ab6413e1b1c"/>
    <xsd:import namespace="fbdaa650-8cd8-42f6-940f-8c4192b28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3fee4-4ac8-4f88-ad2e-4ab6413e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aa650-8cd8-42f6-940f-8c4192b28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583F26-A1A3-4EEE-9919-CE7117ADC2B6}"/>
</file>

<file path=customXml/itemProps2.xml><?xml version="1.0" encoding="utf-8"?>
<ds:datastoreItem xmlns:ds="http://schemas.openxmlformats.org/officeDocument/2006/customXml" ds:itemID="{1200F390-714E-4CFF-BDAD-32F2288CFC6B}"/>
</file>

<file path=customXml/itemProps3.xml><?xml version="1.0" encoding="utf-8"?>
<ds:datastoreItem xmlns:ds="http://schemas.openxmlformats.org/officeDocument/2006/customXml" ds:itemID="{CC192896-C891-4D1F-AB0B-D354A09DBA6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271</Words>
  <Application>Microsoft Office PowerPoint</Application>
  <PresentationFormat>A4 Paper (210x297 mm)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Holmes</dc:creator>
  <cp:lastModifiedBy>Sarah Bennett</cp:lastModifiedBy>
  <cp:revision>77</cp:revision>
  <cp:lastPrinted>2020-03-17T17:57:25Z</cp:lastPrinted>
  <dcterms:created xsi:type="dcterms:W3CDTF">2020-01-17T11:30:39Z</dcterms:created>
  <dcterms:modified xsi:type="dcterms:W3CDTF">2020-03-18T07:57:40Z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0x010100F3E5687FBB17144BBF058BF3091118F4</vt:lpwstr>
  </property>
</Properties>
</file>