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5BA22-C99F-40B6-ADB8-C7E3C551677A}" v="4" dt="2020-03-31T13:08:08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vamostheatre.co.uk/learning/resources/education-packs" TargetMode="External"/><Relationship Id="rId4" Type="http://schemas.openxmlformats.org/officeDocument/2006/relationships/hyperlink" Target="https://eur01.safelinks.protection.outlook.com/?url=https%3A%2F%2Fwww.vamostheatre.co.uk%2Fdead-good-full-performance&amp;data=02%7C01%7Csoflynn%40nottinghamacademy.org%7Ceb527dc95ad64df28ae308d7d18ea754%7Ca091745ab7d84d7ab2a61359053d4510%7C0%7C0%7C637208282954159051&amp;sdata=wO90t8D8uptoZMkXPzPqgAxTRJ8nEuD%2F3pYzdxSs0%2F8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AA62F14-6491-4E89-BB3F-9259B7D01E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44235"/>
            <a:ext cx="11925300" cy="671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3A3A6D-EE06-4846-B681-9EC1E4A9E4D2}"/>
              </a:ext>
            </a:extLst>
          </p:cNvPr>
          <p:cNvSpPr txBox="1"/>
          <p:nvPr/>
        </p:nvSpPr>
        <p:spPr>
          <a:xfrm>
            <a:off x="822960" y="482600"/>
            <a:ext cx="10850880" cy="59093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u="sng">
              <a:latin typeface="Berlin Sans FB" panose="020E0602020502020306" pitchFamily="34" charset="0"/>
              <a:cs typeface="Calibri"/>
            </a:endParaRPr>
          </a:p>
          <a:p>
            <a:r>
              <a:rPr lang="en-US" sz="2000" u="sng">
                <a:latin typeface="Berlin Sans FB" panose="020E0602020502020306" pitchFamily="34" charset="0"/>
                <a:cs typeface="Calibri"/>
              </a:rPr>
              <a:t>Year </a:t>
            </a:r>
            <a:r>
              <a:rPr lang="en-US" sz="2000" u="sng" dirty="0">
                <a:latin typeface="Berlin Sans FB" panose="020E0602020502020306" pitchFamily="34" charset="0"/>
                <a:cs typeface="Calibri"/>
              </a:rPr>
              <a:t>9 Working from home tasks.</a:t>
            </a:r>
          </a:p>
          <a:p>
            <a:r>
              <a:rPr lang="en-US" dirty="0">
                <a:latin typeface="Berlin Sans FB" panose="020E0602020502020306" pitchFamily="34" charset="0"/>
                <a:cs typeface="Calibri"/>
              </a:rPr>
              <a:t>At the moment this is what I want you to be doing. Over Easer I will put a longer project together based on Mobile Phone but linked to the written exam that you will be taking next year. Please send me comments/concerns over teams chat and I will help.</a:t>
            </a:r>
          </a:p>
          <a:p>
            <a:pPr marL="571500" indent="-571500">
              <a:buFont typeface="Arial"/>
              <a:buChar char="•"/>
            </a:pPr>
            <a:r>
              <a:rPr lang="en-US" sz="2000" dirty="0">
                <a:latin typeface="Berlin Sans FB" panose="020E0602020502020306" pitchFamily="34" charset="0"/>
                <a:cs typeface="Calibri"/>
              </a:rPr>
              <a:t>The task you need to be working on regularly is learning your lines for Mobile Phone. (anyone without a script let me know if you want me to scan one and put it in files.)</a:t>
            </a:r>
          </a:p>
          <a:p>
            <a:pPr marL="571500" indent="-571500">
              <a:buFont typeface="Arial"/>
              <a:buChar char="•"/>
            </a:pPr>
            <a:endParaRPr lang="en-US" sz="2000" u="sng" dirty="0">
              <a:latin typeface="Berlin Sans FB" panose="020E0602020502020306" pitchFamily="34" charset="0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2000" dirty="0">
                <a:latin typeface="Berlin Sans FB" panose="020E0602020502020306" pitchFamily="34" charset="0"/>
                <a:cs typeface="Calibri"/>
              </a:rPr>
              <a:t>This is a good time to be watching pieces of theatre online as lots of companies release things during the lockdown. Start by watching </a:t>
            </a:r>
          </a:p>
          <a:p>
            <a:pPr marL="571500" indent="-571500">
              <a:buFont typeface="Arial"/>
              <a:buChar char="•"/>
            </a:pPr>
            <a:endParaRPr lang="en-US" sz="2000" dirty="0">
              <a:latin typeface="Berlin Sans FB" panose="020E0602020502020306" pitchFamily="34" charset="0"/>
              <a:cs typeface="Calibri"/>
            </a:endParaRPr>
          </a:p>
          <a:p>
            <a:pPr fontAlgn="base"/>
            <a:r>
              <a:rPr lang="en-GB" u="sng" dirty="0">
                <a:latin typeface="Berlin Sans FB" panose="020E0602020502020306" pitchFamily="34" charset="0"/>
                <a:hlinkClick r:id="rId4"/>
              </a:rPr>
              <a:t>https://www.vamostheatre.co.uk/dead-good-full-performance </a:t>
            </a:r>
            <a:r>
              <a:rPr lang="en-GB" dirty="0">
                <a:latin typeface="Berlin Sans FB" panose="020E0602020502020306" pitchFamily="34" charset="0"/>
              </a:rPr>
              <a:t>     this link will only work until April 5th, it is really good so make sure you watch it.  There is also a really good education pack on their website  which explains the storyline and gives lots of helpful information. </a:t>
            </a:r>
          </a:p>
          <a:p>
            <a:pPr fontAlgn="base"/>
            <a:r>
              <a:rPr lang="en-GB" u="sng" dirty="0">
                <a:latin typeface="Berlin Sans FB" panose="020E0602020502020306" pitchFamily="34" charset="0"/>
                <a:hlinkClick r:id="rId5"/>
              </a:rPr>
              <a:t>https://www.vamostheatre.co.uk/learning/resources/education-packs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</a:p>
          <a:p>
            <a:pPr fontAlgn="base"/>
            <a:endParaRPr lang="en-GB" dirty="0">
              <a:latin typeface="Berlin Sans FB" panose="020E0602020502020306" pitchFamily="34" charset="0"/>
            </a:endParaRPr>
          </a:p>
          <a:p>
            <a:pPr fontAlgn="base"/>
            <a:r>
              <a:rPr lang="en-GB" dirty="0">
                <a:latin typeface="Berlin Sans FB" panose="020E0602020502020306" pitchFamily="34" charset="0"/>
              </a:rPr>
              <a:t>When you have watched it write a review. There is a write a review help sheet in the files. Make sure you do not write on the original though.</a:t>
            </a:r>
          </a:p>
          <a:p>
            <a:pPr fontAlgn="base"/>
            <a:endParaRPr lang="en-GB" dirty="0">
              <a:latin typeface="Berlin Sans FB" panose="020E0602020502020306" pitchFamily="34" charset="0"/>
            </a:endParaRPr>
          </a:p>
          <a:p>
            <a:endParaRPr lang="en-US" sz="2000" u="sng" dirty="0">
              <a:latin typeface="Berlin Sans FB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583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135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Berlin Sans FB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 O'Flynn</cp:lastModifiedBy>
  <cp:revision>1</cp:revision>
  <dcterms:created xsi:type="dcterms:W3CDTF">2020-03-31T12:43:56Z</dcterms:created>
  <dcterms:modified xsi:type="dcterms:W3CDTF">2020-03-31T13:19:17Z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1dda7c5-96ca-48e3-9e3a-5c391aea2853_Enabled">
    <vt:lpwstr>True</vt:lpwstr>
  </property>
  <property fmtid="{D5CDD505-2E9C-101B-9397-08002B2CF9AE}" pid="3" name="MSIP_Label_71dda7c5-96ca-48e3-9e3a-5c391aea2853_SiteId">
    <vt:lpwstr>a091745a-b7d8-4d7a-b2a6-1359053d4510</vt:lpwstr>
  </property>
  <property fmtid="{D5CDD505-2E9C-101B-9397-08002B2CF9AE}" pid="4" name="MSIP_Label_71dda7c5-96ca-48e3-9e3a-5c391aea2853_Ref">
    <vt:lpwstr>https://api.informationprotection.azure.com/api/a091745a-b7d8-4d7a-b2a6-1359053d4510</vt:lpwstr>
  </property>
  <property fmtid="{D5CDD505-2E9C-101B-9397-08002B2CF9AE}" pid="5" name="MSIP_Label_71dda7c5-96ca-48e3-9e3a-5c391aea2853_SetBy">
    <vt:lpwstr>soflynn@nottinghamacademy.org</vt:lpwstr>
  </property>
  <property fmtid="{D5CDD505-2E9C-101B-9397-08002B2CF9AE}" pid="6" name="MSIP_Label_71dda7c5-96ca-48e3-9e3a-5c391aea2853_SetDate">
    <vt:lpwstr>2020-03-31T14:12:10.1685461+01:00</vt:lpwstr>
  </property>
  <property fmtid="{D5CDD505-2E9C-101B-9397-08002B2CF9AE}" pid="7" name="MSIP_Label_71dda7c5-96ca-48e3-9e3a-5c391aea2853_Name">
    <vt:lpwstr>General</vt:lpwstr>
  </property>
  <property fmtid="{D5CDD505-2E9C-101B-9397-08002B2CF9AE}" pid="8" name="MSIP_Label_71dda7c5-96ca-48e3-9e3a-5c391aea2853_Application">
    <vt:lpwstr>Microsoft Azure Information Protection</vt:lpwstr>
  </property>
  <property fmtid="{D5CDD505-2E9C-101B-9397-08002B2CF9AE}" pid="9" name="MSIP_Label_71dda7c5-96ca-48e3-9e3a-5c391aea2853_Extended_MSFT_Method">
    <vt:lpwstr>Automatic</vt:lpwstr>
  </property>
  <property fmtid="{D5CDD505-2E9C-101B-9397-08002B2CF9AE}" pid="10" name="Sensitivity">
    <vt:lpwstr>General</vt:lpwstr>
  </property>
</Properties>
</file>