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 Coffey-Bainbridge" userId="dc747820-6e70-40c5-95f5-82a455ca1a0c" providerId="ADAL" clId="{C9E4462A-D784-496A-88A4-C6D9B8B57962}"/>
    <pc:docChg chg="undo addSld delSld modSld">
      <pc:chgData name="M Coffey-Bainbridge" userId="dc747820-6e70-40c5-95f5-82a455ca1a0c" providerId="ADAL" clId="{C9E4462A-D784-496A-88A4-C6D9B8B57962}" dt="2021-03-18T09:46:48.725" v="7" actId="20577"/>
      <pc:docMkLst>
        <pc:docMk/>
      </pc:docMkLst>
      <pc:sldChg chg="modSp add del">
        <pc:chgData name="M Coffey-Bainbridge" userId="dc747820-6e70-40c5-95f5-82a455ca1a0c" providerId="ADAL" clId="{C9E4462A-D784-496A-88A4-C6D9B8B57962}" dt="2021-03-18T09:46:48.725" v="7" actId="20577"/>
        <pc:sldMkLst>
          <pc:docMk/>
          <pc:sldMk cId="975575284" sldId="256"/>
        </pc:sldMkLst>
        <pc:spChg chg="mod">
          <ac:chgData name="M Coffey-Bainbridge" userId="dc747820-6e70-40c5-95f5-82a455ca1a0c" providerId="ADAL" clId="{C9E4462A-D784-496A-88A4-C6D9B8B57962}" dt="2021-03-18T09:46:48.725" v="7" actId="20577"/>
          <ac:spMkLst>
            <pc:docMk/>
            <pc:sldMk cId="975575284" sldId="256"/>
            <ac:spMk id="5" creationId="{64508250-14D6-477C-8784-B314B521470E}"/>
          </ac:spMkLst>
        </pc:spChg>
      </pc:sldChg>
      <pc:sldChg chg="del">
        <pc:chgData name="M Coffey-Bainbridge" userId="dc747820-6e70-40c5-95f5-82a455ca1a0c" providerId="ADAL" clId="{C9E4462A-D784-496A-88A4-C6D9B8B57962}" dt="2021-03-18T09:44:02.136" v="2" actId="2696"/>
        <pc:sldMkLst>
          <pc:docMk/>
          <pc:sldMk cId="306431024" sldId="258"/>
        </pc:sldMkLst>
      </pc:sldChg>
      <pc:sldChg chg="del">
        <pc:chgData name="M Coffey-Bainbridge" userId="dc747820-6e70-40c5-95f5-82a455ca1a0c" providerId="ADAL" clId="{C9E4462A-D784-496A-88A4-C6D9B8B57962}" dt="2021-03-18T09:44:03.106" v="3" actId="2696"/>
        <pc:sldMkLst>
          <pc:docMk/>
          <pc:sldMk cId="1417526" sldId="259"/>
        </pc:sldMkLst>
      </pc:sldChg>
      <pc:sldChg chg="del">
        <pc:chgData name="M Coffey-Bainbridge" userId="dc747820-6e70-40c5-95f5-82a455ca1a0c" providerId="ADAL" clId="{C9E4462A-D784-496A-88A4-C6D9B8B57962}" dt="2021-03-18T09:44:03.905" v="4" actId="2696"/>
        <pc:sldMkLst>
          <pc:docMk/>
          <pc:sldMk cId="2345645680" sldId="260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18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855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336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476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682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897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532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839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073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42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2426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565026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6651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3543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6804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1681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6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5245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5D0CBB7-C435-4FAE-B801-D9CF60F896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5907" y="2349366"/>
            <a:ext cx="10547498" cy="1825096"/>
          </a:xfrm>
        </p:spPr>
        <p:txBody>
          <a:bodyPr>
            <a:normAutofit fontScale="90000"/>
          </a:bodyPr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Languages</a:t>
            </a:r>
            <a:b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NOTTINGHAM ACADEMY </a:t>
            </a:r>
            <a:b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SIXTH FORM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64508250-14D6-477C-8784-B314B52147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5907" y="4174462"/>
            <a:ext cx="9448800" cy="685800"/>
          </a:xfrm>
        </p:spPr>
        <p:txBody>
          <a:bodyPr/>
          <a:lstStyle/>
          <a:p>
            <a:r>
              <a:rPr lang="en-GB" dirty="0"/>
              <a:t>Spanish</a:t>
            </a:r>
          </a:p>
        </p:txBody>
      </p:sp>
    </p:spTree>
    <p:extLst>
      <p:ext uri="{BB962C8B-B14F-4D97-AF65-F5344CB8AC3E}">
        <p14:creationId xmlns:p14="http://schemas.microsoft.com/office/powerpoint/2010/main" val="9755752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BB20B-3A6F-4C73-A28F-C0F554ABB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Spanish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F39C3-6DD4-47FC-B3A9-DBF160D84A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Entry Requirements: </a:t>
            </a:r>
          </a:p>
          <a:p>
            <a:pPr marL="0" indent="0">
              <a:buNone/>
            </a:pPr>
            <a:r>
              <a:rPr lang="en-GB" dirty="0"/>
              <a:t>Grade 6 Spanish</a:t>
            </a:r>
          </a:p>
          <a:p>
            <a:pPr marL="0" indent="0">
              <a:buNone/>
            </a:pPr>
            <a:r>
              <a:rPr lang="en-GB" dirty="0"/>
              <a:t>Grade 5 English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25D5C2-0C4A-4D36-B15A-64FC56B575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0654" y="1940333"/>
            <a:ext cx="7395546" cy="22914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Video 5">
            <a:hlinkClick r:id="" action="ppaction://media"/>
            <a:extLst>
              <a:ext uri="{FF2B5EF4-FFF2-40B4-BE49-F238E27FC236}">
                <a16:creationId xmlns:a16="http://schemas.microsoft.com/office/drawing/2014/main" id="{792759BD-6923-41B8-A241-A2A467405F0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tretch>
            <a:fillRect/>
          </a:stretch>
        </p:blipFill>
        <p:spPr>
          <a:xfrm flipH="1">
            <a:off x="570613" y="4037713"/>
            <a:ext cx="3221664" cy="2416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46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84"/>
    </mc:Choice>
    <mc:Fallback xmlns="">
      <p:transition spd="slow" advTm="402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FF3799443950547AFB4FE2DA3A99F19" ma:contentTypeVersion="12" ma:contentTypeDescription="Create a new document." ma:contentTypeScope="" ma:versionID="3c1459c0c108177919d256e9e9bf1f82">
  <xsd:schema xmlns:xsd="http://www.w3.org/2001/XMLSchema" xmlns:xs="http://www.w3.org/2001/XMLSchema" xmlns:p="http://schemas.microsoft.com/office/2006/metadata/properties" xmlns:ns2="549f08a5-d520-4d3d-9b08-5d446bbe6ba6" xmlns:ns3="66b9fb31-84b1-461e-9d24-2dbfce04b27c" targetNamespace="http://schemas.microsoft.com/office/2006/metadata/properties" ma:root="true" ma:fieldsID="8c3ab835ae5e6fd045cf7e379a97b07c" ns2:_="" ns3:_="">
    <xsd:import namespace="549f08a5-d520-4d3d-9b08-5d446bbe6ba6"/>
    <xsd:import namespace="66b9fb31-84b1-461e-9d24-2dbfce04b27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49f08a5-d520-4d3d-9b08-5d446bbe6b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b9fb31-84b1-461e-9d24-2dbfce04b27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9F529F2-C59F-4582-9913-123CEEF6C0A8}">
  <ds:schemaRefs>
    <ds:schemaRef ds:uri="http://purl.org/dc/elements/1.1/"/>
    <ds:schemaRef ds:uri="http://schemas.microsoft.com/office/2006/metadata/properties"/>
    <ds:schemaRef ds:uri="66b9fb31-84b1-461e-9d24-2dbfce04b27c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549f08a5-d520-4d3d-9b08-5d446bbe6ba6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4E1689A-4F79-44CA-A473-39977FDF2A6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97827AF-236F-461E-849A-50F5895BBD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49f08a5-d520-4d3d-9b08-5d446bbe6ba6"/>
    <ds:schemaRef ds:uri="66b9fb31-84b1-461e-9d24-2dbfce04b27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267</TotalTime>
  <Words>12</Words>
  <Application>Microsoft Office PowerPoint</Application>
  <PresentationFormat>Widescreen</PresentationFormat>
  <Paragraphs>6</Paragraphs>
  <Slides>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Century Gothic</vt:lpstr>
      <vt:lpstr>Vapor Trail</vt:lpstr>
      <vt:lpstr>Languages  NOTTINGHAM ACADEMY  SIXTH FORM</vt:lpstr>
      <vt:lpstr>Spanish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Languages  NOTTINGHAM ACADEMY  SIXTH FORM</dc:title>
  <dc:creator>L Geary</dc:creator>
  <cp:lastModifiedBy>M Coffey-Bainbridge</cp:lastModifiedBy>
  <cp:revision>3</cp:revision>
  <dcterms:created xsi:type="dcterms:W3CDTF">2020-10-14T07:39:43Z</dcterms:created>
  <dcterms:modified xsi:type="dcterms:W3CDTF">2021-03-18T09:46:59Z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0x0101006FF3799443950547AFB4FE2DA3A99F19</vt:lpwstr>
  </property>
  <property fmtid="{D5CDD505-2E9C-101B-9397-08002B2CF9AE}" pid="3" name="MSIP_Label_71dda7c5-96ca-48e3-9e3a-5c391aea2853_Enabled">
    <vt:lpwstr>True</vt:lpwstr>
  </property>
  <property fmtid="{D5CDD505-2E9C-101B-9397-08002B2CF9AE}" pid="4" name="MSIP_Label_71dda7c5-96ca-48e3-9e3a-5c391aea2853_SiteId">
    <vt:lpwstr>a091745a-b7d8-4d7a-b2a6-1359053d4510</vt:lpwstr>
  </property>
  <property fmtid="{D5CDD505-2E9C-101B-9397-08002B2CF9AE}" pid="5" name="MSIP_Label_71dda7c5-96ca-48e3-9e3a-5c391aea2853_Ref">
    <vt:lpwstr>https://api.informationprotection.azure.com/api/a091745a-b7d8-4d7a-b2a6-1359053d4510</vt:lpwstr>
  </property>
  <property fmtid="{D5CDD505-2E9C-101B-9397-08002B2CF9AE}" pid="6" name="MSIP_Label_71dda7c5-96ca-48e3-9e3a-5c391aea2853_SetBy">
    <vt:lpwstr>lgeary@nottinghamacademy.org</vt:lpwstr>
  </property>
  <property fmtid="{D5CDD505-2E9C-101B-9397-08002B2CF9AE}" pid="7" name="MSIP_Label_71dda7c5-96ca-48e3-9e3a-5c391aea2853_SetDate">
    <vt:lpwstr>2020-10-14T13:01:31.1544712+01:00</vt:lpwstr>
  </property>
  <property fmtid="{D5CDD505-2E9C-101B-9397-08002B2CF9AE}" pid="8" name="MSIP_Label_71dda7c5-96ca-48e3-9e3a-5c391aea2853_Name">
    <vt:lpwstr>General</vt:lpwstr>
  </property>
  <property fmtid="{D5CDD505-2E9C-101B-9397-08002B2CF9AE}" pid="9" name="MSIP_Label_71dda7c5-96ca-48e3-9e3a-5c391aea2853_Application">
    <vt:lpwstr>Microsoft Azure Information Protection</vt:lpwstr>
  </property>
  <property fmtid="{D5CDD505-2E9C-101B-9397-08002B2CF9AE}" pid="10" name="MSIP_Label_71dda7c5-96ca-48e3-9e3a-5c391aea2853_Extended_MSFT_Method">
    <vt:lpwstr>Automatic</vt:lpwstr>
  </property>
  <property fmtid="{D5CDD505-2E9C-101B-9397-08002B2CF9AE}" pid="11" name="Sensitivity">
    <vt:lpwstr>General</vt:lpwstr>
  </property>
</Properties>
</file>