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4.xml" ContentType="application/vnd.openxmlformats-officedocument.presentationml.slide+xml"/>
  <Override PartName="/ppt/slides/slide6.xml" ContentType="application/vnd.openxmlformats-officedocument.presentationml.slide+xml"/>
  <Override PartName="/ppt/slides/slide1.xml" ContentType="application/vnd.openxmlformats-officedocument.presentationml.slide+xml"/>
  <Override PartName="/ppt/slides/slide3.xml" ContentType="application/vnd.openxmlformats-officedocument.presentationml.slide+xml"/>
  <Override PartName="/ppt/slides/slide5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notesSlides/notesSlide1.xml" ContentType="application/vnd.openxmlformats-officedocument.presentationml.notesSlide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6" r:id="rId2"/>
    <p:sldId id="264" r:id="rId3"/>
    <p:sldId id="257" r:id="rId4"/>
    <p:sldId id="261" r:id="rId5"/>
    <p:sldId id="262" r:id="rId6"/>
    <p:sldId id="258" r:id="rId7"/>
    <p:sldId id="259" r:id="rId8"/>
    <p:sldId id="260" r:id="rId9"/>
    <p:sldId id="265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69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18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293C2F-64CF-4E4B-82A1-D2AE14C810C4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5E6F3C-8DC5-4D6B-BEF5-CE70E74CD9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77465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A0D2ACA-BC42-4F13-8240-284375698EB8}" type="slidenum">
              <a:rPr lang="en-GB" smtClean="0"/>
              <a:pPr>
                <a:defRPr/>
              </a:pPr>
              <a:t>2</a:t>
            </a:fld>
            <a:endParaRPr lang="en-GB" smtClean="0"/>
          </a:p>
        </p:txBody>
      </p:sp>
      <p:sp>
        <p:nvSpPr>
          <p:cNvPr id="25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508" y="4344607"/>
            <a:ext cx="5028986" cy="4115019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CD9F2-036F-4257-9754-3077BDD99190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41FBF-6BEF-4B82-A1FB-F13D0492EBA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CD9F2-036F-4257-9754-3077BDD99190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41FBF-6BEF-4B82-A1FB-F13D0492EBA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CD9F2-036F-4257-9754-3077BDD99190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41FBF-6BEF-4B82-A1FB-F13D0492EBA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CD9F2-036F-4257-9754-3077BDD99190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41FBF-6BEF-4B82-A1FB-F13D0492EBA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CD9F2-036F-4257-9754-3077BDD99190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41FBF-6BEF-4B82-A1FB-F13D0492EBA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CD9F2-036F-4257-9754-3077BDD99190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41FBF-6BEF-4B82-A1FB-F13D0492EBA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CD9F2-036F-4257-9754-3077BDD99190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41FBF-6BEF-4B82-A1FB-F13D0492EBA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CD9F2-036F-4257-9754-3077BDD99190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41FBF-6BEF-4B82-A1FB-F13D0492EBA6}" type="slidenum">
              <a:rPr lang="en-GB" smtClean="0"/>
              <a:t>‹#›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CD9F2-036F-4257-9754-3077BDD99190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C341FBF-6BEF-4B82-A1FB-F13D0492EBA6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CD9F2-036F-4257-9754-3077BDD99190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41FBF-6BEF-4B82-A1FB-F13D0492EBA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CD9F2-036F-4257-9754-3077BDD99190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41FBF-6BEF-4B82-A1FB-F13D0492EBA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2C341FBF-6BEF-4B82-A1FB-F13D0492EBA6}" type="slidenum">
              <a:rPr lang="en-GB" smtClean="0"/>
              <a:t>‹#›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76ECD9F2-036F-4257-9754-3077BDD99190}" type="datetimeFigureOut">
              <a:rPr lang="en-GB" smtClean="0"/>
              <a:t>22/03/2019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://www.bbc.co.uk/news/av/business-11876811/bbc-world-news-business-headlines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GB" smtClean="0"/>
              <a:t>Enterprise</a:t>
            </a:r>
            <a:br>
              <a:rPr lang="en-GB" smtClean="0"/>
            </a:br>
            <a:r>
              <a:rPr lang="en-GB" smtClean="0"/>
              <a:t>year 8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Enterprise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9084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179512" y="692696"/>
            <a:ext cx="8229600" cy="792163"/>
          </a:xfrm>
          <a:solidFill>
            <a:schemeClr val="accent2">
              <a:lumMod val="60000"/>
              <a:lumOff val="40000"/>
            </a:schemeClr>
          </a:solidFill>
        </p:spPr>
        <p:txBody>
          <a:bodyPr/>
          <a:lstStyle/>
          <a:p>
            <a:pPr eaLnBrk="1" hangingPunct="1">
              <a:defRPr/>
            </a:pPr>
            <a:r>
              <a:rPr lang="en-GB" dirty="0" smtClean="0">
                <a:solidFill>
                  <a:schemeClr val="tx1"/>
                </a:solidFill>
                <a:latin typeface="Calibri" pitchFamily="34" charset="0"/>
              </a:rPr>
              <a:t>We learn about the business world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idx="1"/>
          </p:nvPr>
        </p:nvSpPr>
        <p:spPr>
          <a:xfrm>
            <a:off x="539552" y="2060848"/>
            <a:ext cx="7560767" cy="3311649"/>
          </a:xfrm>
          <a:solidFill>
            <a:schemeClr val="accent6">
              <a:lumMod val="60000"/>
              <a:lumOff val="40000"/>
            </a:schemeClr>
          </a:solidFill>
        </p:spPr>
        <p:txBody>
          <a:bodyPr/>
          <a:lstStyle/>
          <a:p>
            <a:pPr eaLnBrk="1" hangingPunct="1">
              <a:defRPr/>
            </a:pPr>
            <a:endParaRPr lang="en-GB" sz="700" b="1" dirty="0" smtClean="0">
              <a:latin typeface="Century Gothic" pitchFamily="34" charset="0"/>
            </a:endParaRPr>
          </a:p>
          <a:p>
            <a:pPr eaLnBrk="1" hangingPunct="1">
              <a:defRPr/>
            </a:pPr>
            <a:r>
              <a:rPr lang="en-GB" dirty="0" smtClean="0">
                <a:latin typeface="Century Gothic" pitchFamily="34" charset="0"/>
              </a:rPr>
              <a:t>A good understanding of business will make </a:t>
            </a:r>
            <a:r>
              <a:rPr lang="en-GB" b="1" dirty="0" smtClean="0">
                <a:latin typeface="Century Gothic" pitchFamily="34" charset="0"/>
              </a:rPr>
              <a:t>you </a:t>
            </a:r>
            <a:r>
              <a:rPr lang="en-GB" dirty="0" smtClean="0">
                <a:latin typeface="Century Gothic" pitchFamily="34" charset="0"/>
              </a:rPr>
              <a:t>more </a:t>
            </a:r>
            <a:r>
              <a:rPr lang="en-GB" b="1" u="sng" dirty="0" smtClean="0">
                <a:latin typeface="Century Gothic" pitchFamily="34" charset="0"/>
              </a:rPr>
              <a:t>employable</a:t>
            </a:r>
          </a:p>
          <a:p>
            <a:pPr eaLnBrk="1" hangingPunct="1">
              <a:defRPr/>
            </a:pPr>
            <a:endParaRPr lang="en-GB" b="1" u="sng" dirty="0" smtClean="0">
              <a:latin typeface="Century Gothic" pitchFamily="34" charset="0"/>
            </a:endParaRPr>
          </a:p>
          <a:p>
            <a:pPr eaLnBrk="1" hangingPunct="1">
              <a:defRPr/>
            </a:pPr>
            <a:r>
              <a:rPr lang="en-GB" sz="2400" b="1" dirty="0" smtClean="0">
                <a:latin typeface="Calibri" pitchFamily="34" charset="0"/>
              </a:rPr>
              <a:t>Our business students have gone on to be successful business people, teachers, accountants, IT professionals, managers, retail experts........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581128"/>
            <a:ext cx="3096344" cy="20718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6988463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BTEC level 1/2 Tech award in Enterprise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147248" cy="4800600"/>
          </a:xfrm>
        </p:spPr>
        <p:txBody>
          <a:bodyPr/>
          <a:lstStyle/>
          <a:p>
            <a:r>
              <a:rPr lang="en-GB" sz="2800" dirty="0" smtClean="0"/>
              <a:t>Equivalent to 1 GCSE</a:t>
            </a:r>
          </a:p>
          <a:p>
            <a:endParaRPr lang="en-GB" sz="2800" dirty="0" smtClean="0"/>
          </a:p>
          <a:p>
            <a:endParaRPr lang="en-GB" sz="2800" dirty="0"/>
          </a:p>
          <a:p>
            <a:pPr marL="114300" indent="0">
              <a:buNone/>
            </a:pPr>
            <a:r>
              <a:rPr lang="en-GB" sz="2800" b="1" dirty="0" smtClean="0"/>
              <a:t>Component 1: Exploring Enterprises</a:t>
            </a:r>
          </a:p>
          <a:p>
            <a:pPr marL="114300" indent="0">
              <a:buNone/>
            </a:pPr>
            <a:r>
              <a:rPr lang="en-GB" sz="2800" b="1" dirty="0" smtClean="0"/>
              <a:t>Component 2: Planning for and running an Enterprise</a:t>
            </a:r>
          </a:p>
          <a:p>
            <a:pPr marL="114300" indent="0">
              <a:buNone/>
            </a:pPr>
            <a:r>
              <a:rPr lang="en-GB" sz="2800" b="1" dirty="0" smtClean="0"/>
              <a:t>Component 3: Promotion and finance for Enterprise</a:t>
            </a:r>
          </a:p>
          <a:p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803223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the connection?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591217"/>
            <a:ext cx="1768202" cy="2462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0169" y="1698915"/>
            <a:ext cx="2976659" cy="17777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3717031"/>
            <a:ext cx="2736858" cy="2682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132198"/>
            <a:ext cx="3203287" cy="16870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77115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5" y="188640"/>
            <a:ext cx="7620000" cy="964130"/>
          </a:xfrm>
        </p:spPr>
        <p:txBody>
          <a:bodyPr/>
          <a:lstStyle/>
          <a:p>
            <a:r>
              <a:rPr lang="en-GB" dirty="0" smtClean="0"/>
              <a:t>What will you learn?</a:t>
            </a:r>
            <a:endParaRPr lang="en-GB" dirty="0"/>
          </a:p>
        </p:txBody>
      </p:sp>
      <p:sp>
        <p:nvSpPr>
          <p:cNvPr id="5" name="Rounded Rectangle 4"/>
          <p:cNvSpPr/>
          <p:nvPr/>
        </p:nvSpPr>
        <p:spPr>
          <a:xfrm>
            <a:off x="611560" y="1484784"/>
            <a:ext cx="2691025" cy="1224136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chemeClr val="tx1"/>
                </a:solidFill>
              </a:rPr>
              <a:t>Why businesses are successful</a:t>
            </a:r>
            <a:endParaRPr lang="en-GB" sz="2400" b="1" dirty="0">
              <a:solidFill>
                <a:schemeClr val="tx1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4686562" y="1509498"/>
            <a:ext cx="2691025" cy="1224136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/>
              <a:t> </a:t>
            </a:r>
            <a:r>
              <a:rPr lang="en-GB" sz="2400" b="1" dirty="0" smtClean="0">
                <a:solidFill>
                  <a:schemeClr val="tx1"/>
                </a:solidFill>
              </a:rPr>
              <a:t>Market research</a:t>
            </a:r>
            <a:endParaRPr lang="en-GB" sz="2400" b="1" dirty="0">
              <a:solidFill>
                <a:schemeClr val="tx1"/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2722623" y="2924944"/>
            <a:ext cx="2691025" cy="1224136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chemeClr val="tx1"/>
                </a:solidFill>
              </a:rPr>
              <a:t> Finance</a:t>
            </a:r>
            <a:endParaRPr lang="en-GB" sz="2400" b="1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27584" y="5805264"/>
            <a:ext cx="6993543" cy="92333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GB" dirty="0" smtClean="0">
                <a:hlinkClick r:id="rId2"/>
              </a:rPr>
              <a:t>http://www.bbc.co.uk/news/av/business-11876811/bbc-world-news-business-headlines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5128" name="Picture 8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36" r="84601" b="74257"/>
          <a:stretch/>
        </p:blipFill>
        <p:spPr bwMode="auto">
          <a:xfrm>
            <a:off x="6032075" y="4617132"/>
            <a:ext cx="1789052" cy="10520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90944" y="4470212"/>
            <a:ext cx="3888432" cy="120032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 smtClean="0"/>
              <a:t>Setting up and pitching your own business idea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 smtClean="0"/>
              <a:t>Customers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 smtClean="0"/>
              <a:t>Skills to be an entrepreneur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3111429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/>
          <a:lstStyle/>
          <a:p>
            <a:r>
              <a:rPr lang="en-GB" dirty="0" smtClean="0"/>
              <a:t>Component 1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340" t="14775" r="23564" b="27470"/>
          <a:stretch/>
        </p:blipFill>
        <p:spPr bwMode="auto">
          <a:xfrm>
            <a:off x="711" y="1484784"/>
            <a:ext cx="8517327" cy="5112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32982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/>
          <a:lstStyle/>
          <a:p>
            <a:r>
              <a:rPr lang="en-GB" dirty="0" smtClean="0"/>
              <a:t>Component 2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64" t="21422" r="23490" b="27641"/>
          <a:stretch/>
        </p:blipFill>
        <p:spPr bwMode="auto">
          <a:xfrm>
            <a:off x="0" y="1772816"/>
            <a:ext cx="8413581" cy="45507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41876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/>
          <a:lstStyle/>
          <a:p>
            <a:r>
              <a:rPr lang="en-GB" dirty="0" smtClean="0"/>
              <a:t>Component 3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425" t="21999" r="23751" b="23073"/>
          <a:stretch/>
        </p:blipFill>
        <p:spPr bwMode="auto">
          <a:xfrm>
            <a:off x="0" y="1772816"/>
            <a:ext cx="8496944" cy="49674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66633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altLang="en-US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/>
              <a:t>If you don’t chose business..</a:t>
            </a:r>
            <a:endParaRPr lang="en-GB" dirty="0"/>
          </a:p>
        </p:txBody>
      </p:sp>
      <p:pic>
        <p:nvPicPr>
          <p:cNvPr id="2048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916113"/>
            <a:ext cx="3389312" cy="388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3193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jacency">
  <a:themeElements>
    <a:clrScheme name="Custom 7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7030A0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3E5687FBB17144BBF058BF3091118F4" ma:contentTypeVersion="12" ma:contentTypeDescription="Create a new document." ma:contentTypeScope="" ma:versionID="3e456ef2938e96a21760e046e25c1e41">
  <xsd:schema xmlns:xsd="http://www.w3.org/2001/XMLSchema" xmlns:xs="http://www.w3.org/2001/XMLSchema" xmlns:p="http://schemas.microsoft.com/office/2006/metadata/properties" xmlns:ns2="8b73fee4-4ac8-4f88-ad2e-4ab6413e1b1c" xmlns:ns3="fbdaa650-8cd8-42f6-940f-8c4192b28714" targetNamespace="http://schemas.microsoft.com/office/2006/metadata/properties" ma:root="true" ma:fieldsID="2c7e7927a0c2a1616a0e4b991ce5858a" ns2:_="" ns3:_="">
    <xsd:import namespace="8b73fee4-4ac8-4f88-ad2e-4ab6413e1b1c"/>
    <xsd:import namespace="fbdaa650-8cd8-42f6-940f-8c4192b2871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b73fee4-4ac8-4f88-ad2e-4ab6413e1b1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bdaa650-8cd8-42f6-940f-8c4192b2871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F0AF207-02CA-4993-B5C2-9F40ABA04D05}"/>
</file>

<file path=customXml/itemProps2.xml><?xml version="1.0" encoding="utf-8"?>
<ds:datastoreItem xmlns:ds="http://schemas.openxmlformats.org/officeDocument/2006/customXml" ds:itemID="{B0E1DE1D-13A5-4BEB-A882-1098C0D93CA4}"/>
</file>

<file path=customXml/itemProps3.xml><?xml version="1.0" encoding="utf-8"?>
<ds:datastoreItem xmlns:ds="http://schemas.openxmlformats.org/officeDocument/2006/customXml" ds:itemID="{D47E2FC8-89CA-4D8A-B767-E3AA22A1C1B7}"/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112</TotalTime>
  <Words>124</Words>
  <Application>Microsoft Office PowerPoint</Application>
  <PresentationFormat>On-screen Show (4:3)</PresentationFormat>
  <Paragraphs>28</Paragraphs>
  <Slides>9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Adjacency</vt:lpstr>
      <vt:lpstr>Enterprise year 8</vt:lpstr>
      <vt:lpstr>We learn about the business world</vt:lpstr>
      <vt:lpstr>BTEC level 1/2 Tech award in Enterprise</vt:lpstr>
      <vt:lpstr>What is the connection?</vt:lpstr>
      <vt:lpstr>What will you learn?</vt:lpstr>
      <vt:lpstr>Component 1</vt:lpstr>
      <vt:lpstr>Component 2</vt:lpstr>
      <vt:lpstr>Component 3</vt:lpstr>
      <vt:lpstr>If you don’t chose business..</vt:lpstr>
    </vt:vector>
  </TitlesOfParts>
  <Company>Greenwood Academies Trust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Options presentation</dc:title>
  <dc:creator>A Davies</dc:creator>
  <cp:lastModifiedBy>L Feeney</cp:lastModifiedBy>
  <cp:revision>12</cp:revision>
  <dcterms:created xsi:type="dcterms:W3CDTF">2018-03-08T13:51:32Z</dcterms:created>
  <dcterms:modified xsi:type="dcterms:W3CDTF">2019-03-22T09:46:59Z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0x010100F3E5687FBB17144BBF058BF3091118F4</vt:lpwstr>
  </property>
</Properties>
</file>