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14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DFC6E7-6D89-4507-AFEB-B897C1771E64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EF53E-E65F-4540-A5B5-0A3AF66DAC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81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CB8CC6-4A5B-4867-9998-8C7967559DBD}" type="slidenum">
              <a:rPr lang="en-GB"/>
              <a:pPr/>
              <a:t>1</a:t>
            </a:fld>
            <a:endParaRPr lang="en-GB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BF892-200B-42CA-8845-4457FA926922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8E376-1C7F-456F-BA0F-E026D8982D8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nimationfactory.com/free/flags_nations/nations_o_to_z_variant_page_pakistan_fl.html" TargetMode="Externa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file:///C:\Documents%20and%20Settings\qkhan\Local%20Settings\Temporary%20Internet%20Files\Content.IE5\UJGL4NKL\MSSN01008_0000%5b1%5d.mid" TargetMode="External"/><Relationship Id="rId1" Type="http://schemas.openxmlformats.org/officeDocument/2006/relationships/audio" Target="file:///\\MARS\QKHAN\Music\GSCE1%20-%20Main%20slide.mid" TargetMode="Externa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9" descr="Faisal_masjid_isla_galleryful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7" descr="urdu wor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333375"/>
            <a:ext cx="1663700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GSCE1 - Main slide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576263" y="3500438"/>
            <a:ext cx="5762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MSSN01008_0000[1].mid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9540875" y="32845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6" descr="pakistan_fl_md_wht.gif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92950" y="260350"/>
            <a:ext cx="17272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1184256" y="1550495"/>
            <a:ext cx="795974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eaLnBrk="1" hangingPunct="1">
              <a:spcBef>
                <a:spcPct val="50000"/>
              </a:spcBef>
              <a:buFont typeface="Wingdings" pitchFamily="2" charset="2"/>
              <a:buAutoNum type="arabicPeriod"/>
            </a:pP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Excellent grades at GCSE </a:t>
            </a:r>
          </a:p>
          <a:p>
            <a:pPr marL="342900" indent="-342900" eaLnBrk="1" hangingPunct="1">
              <a:spcBef>
                <a:spcPct val="50000"/>
              </a:spcBef>
              <a:buFont typeface="Wingdings" pitchFamily="2" charset="2"/>
              <a:buAutoNum type="arabicPeriod"/>
            </a:pP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4</a:t>
            </a:r>
            <a:r>
              <a:rPr lang="en-GB" sz="2400" b="1" baseline="30000" dirty="0">
                <a:solidFill>
                  <a:srgbClr val="FF0000"/>
                </a:solidFill>
                <a:latin typeface="Comic Sans MS" pitchFamily="66" charset="0"/>
              </a:rPr>
              <a:t>th</a:t>
            </a: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 most spoken language in the world (UN)</a:t>
            </a:r>
          </a:p>
          <a:p>
            <a:pPr marL="342900" indent="-342900" eaLnBrk="1" hangingPunct="1">
              <a:spcBef>
                <a:spcPct val="50000"/>
              </a:spcBef>
              <a:buFont typeface="Wingdings" pitchFamily="2" charset="2"/>
              <a:buAutoNum type="arabicPeriod"/>
            </a:pP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Learn culture, religion, history &amp; geography of Pakistan.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155700" y="4394938"/>
            <a:ext cx="79883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Unit 1: Listening 25%</a:t>
            </a:r>
          </a:p>
          <a:p>
            <a:pPr marL="342900" indent="-34290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Unit 2:</a:t>
            </a:r>
            <a:r>
              <a:rPr lang="en-GB" sz="2800" dirty="0">
                <a:solidFill>
                  <a:srgbClr val="FFFF00"/>
                </a:solidFill>
              </a:rPr>
              <a:t> </a:t>
            </a: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Reading 25%</a:t>
            </a:r>
          </a:p>
          <a:p>
            <a:pPr marL="342900" indent="-342900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Unit 3:</a:t>
            </a:r>
            <a:r>
              <a:rPr lang="en-GB" sz="2800" dirty="0">
                <a:solidFill>
                  <a:srgbClr val="FFFF00"/>
                </a:solidFill>
              </a:rPr>
              <a:t> </a:t>
            </a: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Speaking 25%</a:t>
            </a:r>
          </a:p>
          <a:p>
            <a:pPr marL="342900" indent="-342900">
              <a:spcBef>
                <a:spcPct val="50000"/>
              </a:spcBef>
            </a:pPr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Unit 4:</a:t>
            </a:r>
            <a:r>
              <a:rPr lang="en-GB" sz="2800" dirty="0">
                <a:solidFill>
                  <a:srgbClr val="FFFF00"/>
                </a:solidFill>
              </a:rPr>
              <a:t> </a:t>
            </a:r>
            <a:r>
              <a:rPr lang="en-GB" sz="2800" b="1">
                <a:solidFill>
                  <a:srgbClr val="FFFF00"/>
                </a:solidFill>
                <a:latin typeface="Comic Sans MS" pitchFamily="66" charset="0"/>
              </a:rPr>
              <a:t>Writing 25%</a:t>
            </a:r>
            <a:endParaRPr lang="en-GB" sz="28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928794" y="3411919"/>
            <a:ext cx="689135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4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HOW WILL YOU BE  TESTED!</a:t>
            </a:r>
          </a:p>
        </p:txBody>
      </p:sp>
      <p:sp>
        <p:nvSpPr>
          <p:cNvPr id="2" name="Horizontal Scroll 1"/>
          <p:cNvSpPr/>
          <p:nvPr/>
        </p:nvSpPr>
        <p:spPr>
          <a:xfrm>
            <a:off x="2590800" y="260350"/>
            <a:ext cx="3276600" cy="1343025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GCSE URDU</a:t>
            </a:r>
            <a:endParaRPr lang="en-GB" sz="3200" dirty="0">
              <a:solidFill>
                <a:schemeClr val="tx2">
                  <a:lumMod val="75000"/>
                </a:scheme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966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  <p:audio>
              <p:cMediaNode>
                <p:cTn id="5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11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4B7564-C90B-469E-93F7-16E9CEF71B8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fbdaa650-8cd8-42f6-940f-8c4192b28714"/>
    <ds:schemaRef ds:uri="http://schemas.microsoft.com/office/infopath/2007/PartnerControls"/>
    <ds:schemaRef ds:uri="http://purl.org/dc/elements/1.1/"/>
    <ds:schemaRef ds:uri="http://schemas.microsoft.com/office/2006/metadata/properties"/>
    <ds:schemaRef ds:uri="8b73fee4-4ac8-4f88-ad2e-4ab6413e1b1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980A8E1-107D-4A5E-A6C7-D9149B2F6A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A1BAF4-71ED-49C1-84F6-C85EDCF35C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59</Words>
  <Application>Microsoft Office PowerPoint</Application>
  <PresentationFormat>On-screen Show (4:3)</PresentationFormat>
  <Paragraphs>10</Paragraphs>
  <Slides>1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qkhan</dc:creator>
  <cp:lastModifiedBy>L Feeney</cp:lastModifiedBy>
  <cp:revision>6</cp:revision>
  <dcterms:created xsi:type="dcterms:W3CDTF">2011-01-26T15:48:17Z</dcterms:created>
  <dcterms:modified xsi:type="dcterms:W3CDTF">2020-04-22T13:41:02Z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lfeeney@nottinghamacademy.org</vt:lpwstr>
  </property>
  <property fmtid="{D5CDD505-2E9C-101B-9397-08002B2CF9AE}" pid="7" name="MSIP_Label_71dda7c5-96ca-48e3-9e3a-5c391aea2853_SetDate">
    <vt:lpwstr>2020-04-22T14:41:02.3104291+01:00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