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59" r:id="rId4"/>
  </p:sldMasterIdLst>
  <p:notesMasterIdLst>
    <p:notesMasterId r:id="rId14"/>
  </p:notesMasterIdLst>
  <p:sldIdLst>
    <p:sldId id="256" r:id="rId5"/>
    <p:sldId id="257" r:id="rId6"/>
    <p:sldId id="270" r:id="rId7"/>
    <p:sldId id="258" r:id="rId8"/>
    <p:sldId id="259" r:id="rId9"/>
    <p:sldId id="271" r:id="rId10"/>
    <p:sldId id="261" r:id="rId11"/>
    <p:sldId id="262" r:id="rId12"/>
    <p:sldId id="268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E642E5C-9C49-4A84-858F-6454D08D310B}" v="71" dt="2020-04-22T13:57:54.0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419" autoAdjust="0"/>
  </p:normalViewPr>
  <p:slideViewPr>
    <p:cSldViewPr>
      <p:cViewPr>
        <p:scale>
          <a:sx n="70" d="100"/>
          <a:sy n="70" d="100"/>
        </p:scale>
        <p:origin x="1180" y="18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 Hussain" userId="91812a4d-9eb0-43f9-a253-21219f7636bf" providerId="ADAL" clId="{F675CA7D-3FC5-4C38-8D8C-10228FAE3703}"/>
    <pc:docChg chg="undo redo custSel addSld delSld modSld sldOrd">
      <pc:chgData name="U Hussain" userId="91812a4d-9eb0-43f9-a253-21219f7636bf" providerId="ADAL" clId="{F675CA7D-3FC5-4C38-8D8C-10228FAE3703}" dt="2020-04-22T13:57:55.043" v="825" actId="20577"/>
      <pc:docMkLst>
        <pc:docMk/>
      </pc:docMkLst>
      <pc:sldChg chg="addSp delSp modSp">
        <pc:chgData name="U Hussain" userId="91812a4d-9eb0-43f9-a253-21219f7636bf" providerId="ADAL" clId="{F675CA7D-3FC5-4C38-8D8C-10228FAE3703}" dt="2020-04-22T13:41:01.440" v="771" actId="14100"/>
        <pc:sldMkLst>
          <pc:docMk/>
          <pc:sldMk cId="0" sldId="256"/>
        </pc:sldMkLst>
        <pc:spChg chg="mod">
          <ac:chgData name="U Hussain" userId="91812a4d-9eb0-43f9-a253-21219f7636bf" providerId="ADAL" clId="{F675CA7D-3FC5-4C38-8D8C-10228FAE3703}" dt="2020-04-22T13:40:51.677" v="769" actId="121"/>
          <ac:spMkLst>
            <pc:docMk/>
            <pc:sldMk cId="0" sldId="256"/>
            <ac:spMk id="60" creationId="{00000000-0000-0000-0000-000000000000}"/>
          </ac:spMkLst>
        </pc:spChg>
        <pc:picChg chg="add del mod">
          <ac:chgData name="U Hussain" userId="91812a4d-9eb0-43f9-a253-21219f7636bf" providerId="ADAL" clId="{F675CA7D-3FC5-4C38-8D8C-10228FAE3703}" dt="2020-04-22T12:45:46.732" v="5" actId="478"/>
          <ac:picMkLst>
            <pc:docMk/>
            <pc:sldMk cId="0" sldId="256"/>
            <ac:picMk id="4" creationId="{06079E4E-8ED9-4A11-B462-AE13609F3914}"/>
          </ac:picMkLst>
        </pc:picChg>
        <pc:picChg chg="add mod">
          <ac:chgData name="U Hussain" userId="91812a4d-9eb0-43f9-a253-21219f7636bf" providerId="ADAL" clId="{F675CA7D-3FC5-4C38-8D8C-10228FAE3703}" dt="2020-04-22T13:40:57.065" v="770" actId="14100"/>
          <ac:picMkLst>
            <pc:docMk/>
            <pc:sldMk cId="0" sldId="256"/>
            <ac:picMk id="5" creationId="{611C45B3-A322-4BAB-A52B-7F8D074D6897}"/>
          </ac:picMkLst>
        </pc:picChg>
        <pc:picChg chg="del mod">
          <ac:chgData name="U Hussain" userId="91812a4d-9eb0-43f9-a253-21219f7636bf" providerId="ADAL" clId="{F675CA7D-3FC5-4C38-8D8C-10228FAE3703}" dt="2020-04-22T12:47:08.920" v="29" actId="478"/>
          <ac:picMkLst>
            <pc:docMk/>
            <pc:sldMk cId="0" sldId="256"/>
            <ac:picMk id="61" creationId="{00000000-0000-0000-0000-000000000000}"/>
          </ac:picMkLst>
        </pc:picChg>
        <pc:picChg chg="add mod">
          <ac:chgData name="U Hussain" userId="91812a4d-9eb0-43f9-a253-21219f7636bf" providerId="ADAL" clId="{F675CA7D-3FC5-4C38-8D8C-10228FAE3703}" dt="2020-04-22T13:41:01.440" v="771" actId="14100"/>
          <ac:picMkLst>
            <pc:docMk/>
            <pc:sldMk cId="0" sldId="256"/>
            <ac:picMk id="1026" creationId="{A7EAC10D-8AD0-42E7-BFF2-9894C0A41063}"/>
          </ac:picMkLst>
        </pc:picChg>
      </pc:sldChg>
      <pc:sldChg chg="modSp ord">
        <pc:chgData name="U Hussain" userId="91812a4d-9eb0-43f9-a253-21219f7636bf" providerId="ADAL" clId="{F675CA7D-3FC5-4C38-8D8C-10228FAE3703}" dt="2020-04-22T13:02:25.812" v="98"/>
        <pc:sldMkLst>
          <pc:docMk/>
          <pc:sldMk cId="0" sldId="257"/>
        </pc:sldMkLst>
        <pc:spChg chg="mod">
          <ac:chgData name="U Hussain" userId="91812a4d-9eb0-43f9-a253-21219f7636bf" providerId="ADAL" clId="{F675CA7D-3FC5-4C38-8D8C-10228FAE3703}" dt="2020-04-22T12:55:35.763" v="92" actId="20577"/>
          <ac:spMkLst>
            <pc:docMk/>
            <pc:sldMk cId="0" sldId="257"/>
            <ac:spMk id="67" creationId="{00000000-0000-0000-0000-000000000000}"/>
          </ac:spMkLst>
        </pc:spChg>
      </pc:sldChg>
      <pc:sldChg chg="addSp delSp modSp">
        <pc:chgData name="U Hussain" userId="91812a4d-9eb0-43f9-a253-21219f7636bf" providerId="ADAL" clId="{F675CA7D-3FC5-4C38-8D8C-10228FAE3703}" dt="2020-04-22T13:43:12.118" v="783" actId="14100"/>
        <pc:sldMkLst>
          <pc:docMk/>
          <pc:sldMk cId="0" sldId="258"/>
        </pc:sldMkLst>
        <pc:spChg chg="add del mod">
          <ac:chgData name="U Hussain" userId="91812a4d-9eb0-43f9-a253-21219f7636bf" providerId="ADAL" clId="{F675CA7D-3FC5-4C38-8D8C-10228FAE3703}" dt="2020-04-22T13:23:03.164" v="205" actId="478"/>
          <ac:spMkLst>
            <pc:docMk/>
            <pc:sldMk cId="0" sldId="258"/>
            <ac:spMk id="2" creationId="{1EADDD33-AE7C-4982-AFBF-FEA2B2F5CEB3}"/>
          </ac:spMkLst>
        </pc:spChg>
        <pc:spChg chg="add del">
          <ac:chgData name="U Hussain" userId="91812a4d-9eb0-43f9-a253-21219f7636bf" providerId="ADAL" clId="{F675CA7D-3FC5-4C38-8D8C-10228FAE3703}" dt="2020-04-22T13:22:58.942" v="204"/>
          <ac:spMkLst>
            <pc:docMk/>
            <pc:sldMk cId="0" sldId="258"/>
            <ac:spMk id="3" creationId="{5AD4D433-4E4E-4464-9F73-EE246D496B97}"/>
          </ac:spMkLst>
        </pc:spChg>
        <pc:spChg chg="add mod">
          <ac:chgData name="U Hussain" userId="91812a4d-9eb0-43f9-a253-21219f7636bf" providerId="ADAL" clId="{F675CA7D-3FC5-4C38-8D8C-10228FAE3703}" dt="2020-04-22T13:42:59.150" v="782" actId="113"/>
          <ac:spMkLst>
            <pc:docMk/>
            <pc:sldMk cId="0" sldId="258"/>
            <ac:spMk id="4" creationId="{8CE852F9-C647-47E6-A252-B1181DD87A9B}"/>
          </ac:spMkLst>
        </pc:spChg>
        <pc:spChg chg="add mod">
          <ac:chgData name="U Hussain" userId="91812a4d-9eb0-43f9-a253-21219f7636bf" providerId="ADAL" clId="{F675CA7D-3FC5-4C38-8D8C-10228FAE3703}" dt="2020-04-22T13:43:12.118" v="783" actId="14100"/>
          <ac:spMkLst>
            <pc:docMk/>
            <pc:sldMk cId="0" sldId="258"/>
            <ac:spMk id="5" creationId="{AD0D6533-94CB-402E-872F-03C185BF4CDB}"/>
          </ac:spMkLst>
        </pc:spChg>
        <pc:spChg chg="add mod">
          <ac:chgData name="U Hussain" userId="91812a4d-9eb0-43f9-a253-21219f7636bf" providerId="ADAL" clId="{F675CA7D-3FC5-4C38-8D8C-10228FAE3703}" dt="2020-04-22T13:42:59.150" v="782" actId="113"/>
          <ac:spMkLst>
            <pc:docMk/>
            <pc:sldMk cId="0" sldId="258"/>
            <ac:spMk id="6" creationId="{93E80E7A-A26E-4406-97B3-9B16ED8B9FC0}"/>
          </ac:spMkLst>
        </pc:spChg>
        <pc:spChg chg="mod">
          <ac:chgData name="U Hussain" userId="91812a4d-9eb0-43f9-a253-21219f7636bf" providerId="ADAL" clId="{F675CA7D-3FC5-4C38-8D8C-10228FAE3703}" dt="2020-04-22T13:24:34.065" v="228" actId="404"/>
          <ac:spMkLst>
            <pc:docMk/>
            <pc:sldMk cId="0" sldId="258"/>
            <ac:spMk id="73" creationId="{00000000-0000-0000-0000-000000000000}"/>
          </ac:spMkLst>
        </pc:spChg>
        <pc:spChg chg="mod">
          <ac:chgData name="U Hussain" userId="91812a4d-9eb0-43f9-a253-21219f7636bf" providerId="ADAL" clId="{F675CA7D-3FC5-4C38-8D8C-10228FAE3703}" dt="2020-04-22T13:21:53.036" v="195" actId="20577"/>
          <ac:spMkLst>
            <pc:docMk/>
            <pc:sldMk cId="0" sldId="258"/>
            <ac:spMk id="74" creationId="{00000000-0000-0000-0000-000000000000}"/>
          </ac:spMkLst>
        </pc:spChg>
        <pc:picChg chg="add del mod">
          <ac:chgData name="U Hussain" userId="91812a4d-9eb0-43f9-a253-21219f7636bf" providerId="ADAL" clId="{F675CA7D-3FC5-4C38-8D8C-10228FAE3703}" dt="2020-04-22T13:25:29.081" v="238" actId="478"/>
          <ac:picMkLst>
            <pc:docMk/>
            <pc:sldMk cId="0" sldId="258"/>
            <ac:picMk id="10" creationId="{EE45CEFE-5F97-4EE0-83CD-C24753A85FBD}"/>
          </ac:picMkLst>
        </pc:picChg>
      </pc:sldChg>
      <pc:sldChg chg="addSp delSp modSp">
        <pc:chgData name="U Hussain" userId="91812a4d-9eb0-43f9-a253-21219f7636bf" providerId="ADAL" clId="{F675CA7D-3FC5-4C38-8D8C-10228FAE3703}" dt="2020-04-22T13:42:48.622" v="781" actId="113"/>
        <pc:sldMkLst>
          <pc:docMk/>
          <pc:sldMk cId="0" sldId="259"/>
        </pc:sldMkLst>
        <pc:spChg chg="add mod">
          <ac:chgData name="U Hussain" userId="91812a4d-9eb0-43f9-a253-21219f7636bf" providerId="ADAL" clId="{F675CA7D-3FC5-4C38-8D8C-10228FAE3703}" dt="2020-04-22T13:42:48.622" v="781" actId="113"/>
          <ac:spMkLst>
            <pc:docMk/>
            <pc:sldMk cId="0" sldId="259"/>
            <ac:spMk id="2" creationId="{537120A7-A7B1-489A-B339-B29D7D26BE6E}"/>
          </ac:spMkLst>
        </pc:spChg>
        <pc:spChg chg="add del mod">
          <ac:chgData name="U Hussain" userId="91812a4d-9eb0-43f9-a253-21219f7636bf" providerId="ADAL" clId="{F675CA7D-3FC5-4C38-8D8C-10228FAE3703}" dt="2020-04-22T13:26:53.600" v="250" actId="478"/>
          <ac:spMkLst>
            <pc:docMk/>
            <pc:sldMk cId="0" sldId="259"/>
            <ac:spMk id="3" creationId="{76E5164D-A5F8-47CE-B160-460EA81F7DAF}"/>
          </ac:spMkLst>
        </pc:spChg>
        <pc:spChg chg="add del mod">
          <ac:chgData name="U Hussain" userId="91812a4d-9eb0-43f9-a253-21219f7636bf" providerId="ADAL" clId="{F675CA7D-3FC5-4C38-8D8C-10228FAE3703}" dt="2020-04-22T13:29:41.450" v="315" actId="478"/>
          <ac:spMkLst>
            <pc:docMk/>
            <pc:sldMk cId="0" sldId="259"/>
            <ac:spMk id="4" creationId="{94F8D413-B095-421F-8155-5243CC0C2326}"/>
          </ac:spMkLst>
        </pc:spChg>
        <pc:spChg chg="add mod">
          <ac:chgData name="U Hussain" userId="91812a4d-9eb0-43f9-a253-21219f7636bf" providerId="ADAL" clId="{F675CA7D-3FC5-4C38-8D8C-10228FAE3703}" dt="2020-04-22T13:42:48.622" v="781" actId="113"/>
          <ac:spMkLst>
            <pc:docMk/>
            <pc:sldMk cId="0" sldId="259"/>
            <ac:spMk id="5" creationId="{C3C3DE01-99CD-4B67-B761-8842404E7237}"/>
          </ac:spMkLst>
        </pc:spChg>
        <pc:spChg chg="add mod">
          <ac:chgData name="U Hussain" userId="91812a4d-9eb0-43f9-a253-21219f7636bf" providerId="ADAL" clId="{F675CA7D-3FC5-4C38-8D8C-10228FAE3703}" dt="2020-04-22T13:42:48.622" v="781" actId="113"/>
          <ac:spMkLst>
            <pc:docMk/>
            <pc:sldMk cId="0" sldId="259"/>
            <ac:spMk id="6" creationId="{55C44F75-D855-493E-AE1D-055049B3E428}"/>
          </ac:spMkLst>
        </pc:spChg>
        <pc:spChg chg="add mod">
          <ac:chgData name="U Hussain" userId="91812a4d-9eb0-43f9-a253-21219f7636bf" providerId="ADAL" clId="{F675CA7D-3FC5-4C38-8D8C-10228FAE3703}" dt="2020-04-22T13:42:48.622" v="781" actId="113"/>
          <ac:spMkLst>
            <pc:docMk/>
            <pc:sldMk cId="0" sldId="259"/>
            <ac:spMk id="7" creationId="{000F4D6C-E147-4C85-9915-3E54B9820712}"/>
          </ac:spMkLst>
        </pc:spChg>
        <pc:spChg chg="add mod">
          <ac:chgData name="U Hussain" userId="91812a4d-9eb0-43f9-a253-21219f7636bf" providerId="ADAL" clId="{F675CA7D-3FC5-4C38-8D8C-10228FAE3703}" dt="2020-04-22T13:42:48.622" v="781" actId="113"/>
          <ac:spMkLst>
            <pc:docMk/>
            <pc:sldMk cId="0" sldId="259"/>
            <ac:spMk id="8" creationId="{B23FF277-2F07-4814-BBC9-2696A42D7C44}"/>
          </ac:spMkLst>
        </pc:spChg>
        <pc:spChg chg="add mod">
          <ac:chgData name="U Hussain" userId="91812a4d-9eb0-43f9-a253-21219f7636bf" providerId="ADAL" clId="{F675CA7D-3FC5-4C38-8D8C-10228FAE3703}" dt="2020-04-22T13:42:48.622" v="781" actId="113"/>
          <ac:spMkLst>
            <pc:docMk/>
            <pc:sldMk cId="0" sldId="259"/>
            <ac:spMk id="9" creationId="{4ACB14B5-DCCD-4407-9F8F-10740C5FE09A}"/>
          </ac:spMkLst>
        </pc:spChg>
        <pc:spChg chg="mod">
          <ac:chgData name="U Hussain" userId="91812a4d-9eb0-43f9-a253-21219f7636bf" providerId="ADAL" clId="{F675CA7D-3FC5-4C38-8D8C-10228FAE3703}" dt="2020-04-22T13:24:49.990" v="232" actId="20577"/>
          <ac:spMkLst>
            <pc:docMk/>
            <pc:sldMk cId="0" sldId="259"/>
            <ac:spMk id="80" creationId="{00000000-0000-0000-0000-000000000000}"/>
          </ac:spMkLst>
        </pc:spChg>
        <pc:spChg chg="mod">
          <ac:chgData name="U Hussain" userId="91812a4d-9eb0-43f9-a253-21219f7636bf" providerId="ADAL" clId="{F675CA7D-3FC5-4C38-8D8C-10228FAE3703}" dt="2020-04-22T13:24:55.358" v="235" actId="20577"/>
          <ac:spMkLst>
            <pc:docMk/>
            <pc:sldMk cId="0" sldId="259"/>
            <ac:spMk id="81" creationId="{00000000-0000-0000-0000-000000000000}"/>
          </ac:spMkLst>
        </pc:spChg>
      </pc:sldChg>
      <pc:sldChg chg="modSp">
        <pc:chgData name="U Hussain" userId="91812a4d-9eb0-43f9-a253-21219f7636bf" providerId="ADAL" clId="{F675CA7D-3FC5-4C38-8D8C-10228FAE3703}" dt="2020-04-22T13:35:47.319" v="609" actId="313"/>
        <pc:sldMkLst>
          <pc:docMk/>
          <pc:sldMk cId="0" sldId="262"/>
        </pc:sldMkLst>
        <pc:spChg chg="mod">
          <ac:chgData name="U Hussain" userId="91812a4d-9eb0-43f9-a253-21219f7636bf" providerId="ADAL" clId="{F675CA7D-3FC5-4C38-8D8C-10228FAE3703}" dt="2020-04-22T13:35:47.319" v="609" actId="313"/>
          <ac:spMkLst>
            <pc:docMk/>
            <pc:sldMk cId="0" sldId="262"/>
            <ac:spMk id="101" creationId="{00000000-0000-0000-0000-000000000000}"/>
          </ac:spMkLst>
        </pc:spChg>
      </pc:sldChg>
      <pc:sldChg chg="del">
        <pc:chgData name="U Hussain" userId="91812a4d-9eb0-43f9-a253-21219f7636bf" providerId="ADAL" clId="{F675CA7D-3FC5-4C38-8D8C-10228FAE3703}" dt="2020-04-22T13:37:47.943" v="714" actId="2696"/>
        <pc:sldMkLst>
          <pc:docMk/>
          <pc:sldMk cId="0" sldId="264"/>
        </pc:sldMkLst>
      </pc:sldChg>
      <pc:sldChg chg="del">
        <pc:chgData name="U Hussain" userId="91812a4d-9eb0-43f9-a253-21219f7636bf" providerId="ADAL" clId="{F675CA7D-3FC5-4C38-8D8C-10228FAE3703}" dt="2020-04-22T13:36:11.357" v="610" actId="2696"/>
        <pc:sldMkLst>
          <pc:docMk/>
          <pc:sldMk cId="596463064" sldId="266"/>
        </pc:sldMkLst>
      </pc:sldChg>
      <pc:sldChg chg="del">
        <pc:chgData name="U Hussain" userId="91812a4d-9eb0-43f9-a253-21219f7636bf" providerId="ADAL" clId="{F675CA7D-3FC5-4C38-8D8C-10228FAE3703}" dt="2020-04-22T13:36:43.854" v="614" actId="2696"/>
        <pc:sldMkLst>
          <pc:docMk/>
          <pc:sldMk cId="1783986672" sldId="267"/>
        </pc:sldMkLst>
      </pc:sldChg>
      <pc:sldChg chg="modSp">
        <pc:chgData name="U Hussain" userId="91812a4d-9eb0-43f9-a253-21219f7636bf" providerId="ADAL" clId="{F675CA7D-3FC5-4C38-8D8C-10228FAE3703}" dt="2020-04-22T13:57:55.043" v="825" actId="20577"/>
        <pc:sldMkLst>
          <pc:docMk/>
          <pc:sldMk cId="1399484734" sldId="268"/>
        </pc:sldMkLst>
        <pc:spChg chg="mod">
          <ac:chgData name="U Hussain" userId="91812a4d-9eb0-43f9-a253-21219f7636bf" providerId="ADAL" clId="{F675CA7D-3FC5-4C38-8D8C-10228FAE3703}" dt="2020-04-22T13:36:47.267" v="615" actId="1036"/>
          <ac:spMkLst>
            <pc:docMk/>
            <pc:sldMk cId="1399484734" sldId="268"/>
            <ac:spMk id="5" creationId="{00000000-0000-0000-0000-000000000000}"/>
          </ac:spMkLst>
        </pc:spChg>
        <pc:spChg chg="mod">
          <ac:chgData name="U Hussain" userId="91812a4d-9eb0-43f9-a253-21219f7636bf" providerId="ADAL" clId="{F675CA7D-3FC5-4C38-8D8C-10228FAE3703}" dt="2020-04-22T13:57:55.043" v="825" actId="20577"/>
          <ac:spMkLst>
            <pc:docMk/>
            <pc:sldMk cId="1399484734" sldId="268"/>
            <ac:spMk id="88" creationId="{00000000-0000-0000-0000-000000000000}"/>
          </ac:spMkLst>
        </pc:spChg>
      </pc:sldChg>
      <pc:sldChg chg="delSp modSp add del">
        <pc:chgData name="U Hussain" userId="91812a4d-9eb0-43f9-a253-21219f7636bf" providerId="ADAL" clId="{F675CA7D-3FC5-4C38-8D8C-10228FAE3703}" dt="2020-04-22T13:05:07.176" v="146" actId="2696"/>
        <pc:sldMkLst>
          <pc:docMk/>
          <pc:sldMk cId="4263822496" sldId="269"/>
        </pc:sldMkLst>
        <pc:spChg chg="mod">
          <ac:chgData name="U Hussain" userId="91812a4d-9eb0-43f9-a253-21219f7636bf" providerId="ADAL" clId="{F675CA7D-3FC5-4C38-8D8C-10228FAE3703}" dt="2020-04-22T13:02:43.689" v="100"/>
          <ac:spMkLst>
            <pc:docMk/>
            <pc:sldMk cId="4263822496" sldId="269"/>
            <ac:spMk id="2" creationId="{00000000-0000-0000-0000-000000000000}"/>
          </ac:spMkLst>
        </pc:spChg>
        <pc:spChg chg="mod">
          <ac:chgData name="U Hussain" userId="91812a4d-9eb0-43f9-a253-21219f7636bf" providerId="ADAL" clId="{F675CA7D-3FC5-4C38-8D8C-10228FAE3703}" dt="2020-04-22T13:03:40.006" v="107"/>
          <ac:spMkLst>
            <pc:docMk/>
            <pc:sldMk cId="4263822496" sldId="269"/>
            <ac:spMk id="3" creationId="{00000000-0000-0000-0000-000000000000}"/>
          </ac:spMkLst>
        </pc:spChg>
        <pc:spChg chg="del">
          <ac:chgData name="U Hussain" userId="91812a4d-9eb0-43f9-a253-21219f7636bf" providerId="ADAL" clId="{F675CA7D-3FC5-4C38-8D8C-10228FAE3703}" dt="2020-04-22T12:52:03.903" v="89" actId="478"/>
          <ac:spMkLst>
            <pc:docMk/>
            <pc:sldMk cId="4263822496" sldId="269"/>
            <ac:spMk id="4" creationId="{00000000-0000-0000-0000-000000000000}"/>
          </ac:spMkLst>
        </pc:spChg>
      </pc:sldChg>
      <pc:sldChg chg="addSp delSp modSp add setBg">
        <pc:chgData name="U Hussain" userId="91812a4d-9eb0-43f9-a253-21219f7636bf" providerId="ADAL" clId="{F675CA7D-3FC5-4C38-8D8C-10228FAE3703}" dt="2020-04-22T13:51:13.444" v="817" actId="115"/>
        <pc:sldMkLst>
          <pc:docMk/>
          <pc:sldMk cId="2414750807" sldId="270"/>
        </pc:sldMkLst>
        <pc:spChg chg="add mod">
          <ac:chgData name="U Hussain" userId="91812a4d-9eb0-43f9-a253-21219f7636bf" providerId="ADAL" clId="{F675CA7D-3FC5-4C38-8D8C-10228FAE3703}" dt="2020-04-22T13:51:09.003" v="816" actId="20577"/>
          <ac:spMkLst>
            <pc:docMk/>
            <pc:sldMk cId="2414750807" sldId="270"/>
            <ac:spMk id="2" creationId="{40FA13C2-3B67-4B13-BBF8-ED2AD842BBB8}"/>
          </ac:spMkLst>
        </pc:spChg>
        <pc:spChg chg="add mod">
          <ac:chgData name="U Hussain" userId="91812a4d-9eb0-43f9-a253-21219f7636bf" providerId="ADAL" clId="{F675CA7D-3FC5-4C38-8D8C-10228FAE3703}" dt="2020-04-22T13:51:13.444" v="817" actId="115"/>
          <ac:spMkLst>
            <pc:docMk/>
            <pc:sldMk cId="2414750807" sldId="270"/>
            <ac:spMk id="3" creationId="{27E08469-3FD5-44F5-9987-11C452177094}"/>
          </ac:spMkLst>
        </pc:spChg>
        <pc:spChg chg="mod">
          <ac:chgData name="U Hussain" userId="91812a4d-9eb0-43f9-a253-21219f7636bf" providerId="ADAL" clId="{F675CA7D-3FC5-4C38-8D8C-10228FAE3703}" dt="2020-04-22T13:04:44.257" v="144" actId="1035"/>
          <ac:spMkLst>
            <pc:docMk/>
            <pc:sldMk cId="2414750807" sldId="270"/>
            <ac:spMk id="66" creationId="{00000000-0000-0000-0000-000000000000}"/>
          </ac:spMkLst>
        </pc:spChg>
        <pc:spChg chg="del mod">
          <ac:chgData name="U Hussain" userId="91812a4d-9eb0-43f9-a253-21219f7636bf" providerId="ADAL" clId="{F675CA7D-3FC5-4C38-8D8C-10228FAE3703}" dt="2020-04-22T13:04:11.797" v="132" actId="478"/>
          <ac:spMkLst>
            <pc:docMk/>
            <pc:sldMk cId="2414750807" sldId="270"/>
            <ac:spMk id="67" creationId="{00000000-0000-0000-0000-000000000000}"/>
          </ac:spMkLst>
        </pc:spChg>
      </pc:sldChg>
      <pc:sldChg chg="addSp delSp modSp add ord">
        <pc:chgData name="U Hussain" userId="91812a4d-9eb0-43f9-a253-21219f7636bf" providerId="ADAL" clId="{F675CA7D-3FC5-4C38-8D8C-10228FAE3703}" dt="2020-04-22T13:50:28.045" v="815" actId="14100"/>
        <pc:sldMkLst>
          <pc:docMk/>
          <pc:sldMk cId="2596249131" sldId="271"/>
        </pc:sldMkLst>
        <pc:spChg chg="add mod">
          <ac:chgData name="U Hussain" userId="91812a4d-9eb0-43f9-a253-21219f7636bf" providerId="ADAL" clId="{F675CA7D-3FC5-4C38-8D8C-10228FAE3703}" dt="2020-04-22T13:43:48.382" v="784" actId="2711"/>
          <ac:spMkLst>
            <pc:docMk/>
            <pc:sldMk cId="2596249131" sldId="271"/>
            <ac:spMk id="2" creationId="{B4872A76-850C-4342-9684-2F5DE6184838}"/>
          </ac:spMkLst>
        </pc:spChg>
        <pc:spChg chg="add mod">
          <ac:chgData name="U Hussain" userId="91812a4d-9eb0-43f9-a253-21219f7636bf" providerId="ADAL" clId="{F675CA7D-3FC5-4C38-8D8C-10228FAE3703}" dt="2020-04-22T13:48:55.406" v="801" actId="1076"/>
          <ac:spMkLst>
            <pc:docMk/>
            <pc:sldMk cId="2596249131" sldId="271"/>
            <ac:spMk id="3" creationId="{09AD2D83-F26D-48BB-9E09-B4CA0A81F341}"/>
          </ac:spMkLst>
        </pc:spChg>
        <pc:spChg chg="del">
          <ac:chgData name="U Hussain" userId="91812a4d-9eb0-43f9-a253-21219f7636bf" providerId="ADAL" clId="{F675CA7D-3FC5-4C38-8D8C-10228FAE3703}" dt="2020-04-22T13:30:50.259" v="330" actId="478"/>
          <ac:spMkLst>
            <pc:docMk/>
            <pc:sldMk cId="2596249131" sldId="271"/>
            <ac:spMk id="4" creationId="{8CE852F9-C647-47E6-A252-B1181DD87A9B}"/>
          </ac:spMkLst>
        </pc:spChg>
        <pc:spChg chg="del">
          <ac:chgData name="U Hussain" userId="91812a4d-9eb0-43f9-a253-21219f7636bf" providerId="ADAL" clId="{F675CA7D-3FC5-4C38-8D8C-10228FAE3703}" dt="2020-04-22T13:30:54.933" v="332" actId="478"/>
          <ac:spMkLst>
            <pc:docMk/>
            <pc:sldMk cId="2596249131" sldId="271"/>
            <ac:spMk id="5" creationId="{AD0D6533-94CB-402E-872F-03C185BF4CDB}"/>
          </ac:spMkLst>
        </pc:spChg>
        <pc:spChg chg="del">
          <ac:chgData name="U Hussain" userId="91812a4d-9eb0-43f9-a253-21219f7636bf" providerId="ADAL" clId="{F675CA7D-3FC5-4C38-8D8C-10228FAE3703}" dt="2020-04-22T13:30:53.480" v="331" actId="478"/>
          <ac:spMkLst>
            <pc:docMk/>
            <pc:sldMk cId="2596249131" sldId="271"/>
            <ac:spMk id="6" creationId="{93E80E7A-A26E-4406-97B3-9B16ED8B9FC0}"/>
          </ac:spMkLst>
        </pc:spChg>
        <pc:spChg chg="add mod">
          <ac:chgData name="U Hussain" userId="91812a4d-9eb0-43f9-a253-21219f7636bf" providerId="ADAL" clId="{F675CA7D-3FC5-4C38-8D8C-10228FAE3703}" dt="2020-04-22T13:50:16.981" v="813" actId="1076"/>
          <ac:spMkLst>
            <pc:docMk/>
            <pc:sldMk cId="2596249131" sldId="271"/>
            <ac:spMk id="7" creationId="{E201ECE2-69FC-479C-A1B8-6A3CC29C1ADD}"/>
          </ac:spMkLst>
        </pc:spChg>
        <pc:spChg chg="add mod">
          <ac:chgData name="U Hussain" userId="91812a4d-9eb0-43f9-a253-21219f7636bf" providerId="ADAL" clId="{F675CA7D-3FC5-4C38-8D8C-10228FAE3703}" dt="2020-04-22T13:50:12.398" v="812" actId="14100"/>
          <ac:spMkLst>
            <pc:docMk/>
            <pc:sldMk cId="2596249131" sldId="271"/>
            <ac:spMk id="8" creationId="{7B3EEEF6-89DD-42E4-BE44-54CEAFB65310}"/>
          </ac:spMkLst>
        </pc:spChg>
        <pc:spChg chg="add mod">
          <ac:chgData name="U Hussain" userId="91812a4d-9eb0-43f9-a253-21219f7636bf" providerId="ADAL" clId="{F675CA7D-3FC5-4C38-8D8C-10228FAE3703}" dt="2020-04-22T13:43:48.382" v="784" actId="2711"/>
          <ac:spMkLst>
            <pc:docMk/>
            <pc:sldMk cId="2596249131" sldId="271"/>
            <ac:spMk id="9" creationId="{5097E124-A1B9-45CE-8304-C4B5B033EC94}"/>
          </ac:spMkLst>
        </pc:spChg>
        <pc:spChg chg="add mod">
          <ac:chgData name="U Hussain" userId="91812a4d-9eb0-43f9-a253-21219f7636bf" providerId="ADAL" clId="{F675CA7D-3FC5-4C38-8D8C-10228FAE3703}" dt="2020-04-22T13:49:22.893" v="804" actId="1076"/>
          <ac:spMkLst>
            <pc:docMk/>
            <pc:sldMk cId="2596249131" sldId="271"/>
            <ac:spMk id="10" creationId="{6ACF5B7E-84C5-448F-8CE7-67615602D27A}"/>
          </ac:spMkLst>
        </pc:spChg>
        <pc:spChg chg="add mod">
          <ac:chgData name="U Hussain" userId="91812a4d-9eb0-43f9-a253-21219f7636bf" providerId="ADAL" clId="{F675CA7D-3FC5-4C38-8D8C-10228FAE3703}" dt="2020-04-22T13:50:28.045" v="815" actId="14100"/>
          <ac:spMkLst>
            <pc:docMk/>
            <pc:sldMk cId="2596249131" sldId="271"/>
            <ac:spMk id="11" creationId="{78D64B6B-892F-446C-A818-562DF8E3D08D}"/>
          </ac:spMkLst>
        </pc:spChg>
        <pc:spChg chg="add mod">
          <ac:chgData name="U Hussain" userId="91812a4d-9eb0-43f9-a253-21219f7636bf" providerId="ADAL" clId="{F675CA7D-3FC5-4C38-8D8C-10228FAE3703}" dt="2020-04-22T13:49:53.506" v="810" actId="1076"/>
          <ac:spMkLst>
            <pc:docMk/>
            <pc:sldMk cId="2596249131" sldId="271"/>
            <ac:spMk id="12" creationId="{98C5D125-D3EF-4DAA-AC8D-8C7D07631B9A}"/>
          </ac:spMkLst>
        </pc:spChg>
        <pc:spChg chg="mod">
          <ac:chgData name="U Hussain" userId="91812a4d-9eb0-43f9-a253-21219f7636bf" providerId="ADAL" clId="{F675CA7D-3FC5-4C38-8D8C-10228FAE3703}" dt="2020-04-22T13:30:44.398" v="325" actId="20577"/>
          <ac:spMkLst>
            <pc:docMk/>
            <pc:sldMk cId="2596249131" sldId="271"/>
            <ac:spMk id="73" creationId="{00000000-0000-0000-0000-000000000000}"/>
          </ac:spMkLst>
        </pc:spChg>
        <pc:spChg chg="mod">
          <ac:chgData name="U Hussain" userId="91812a4d-9eb0-43f9-a253-21219f7636bf" providerId="ADAL" clId="{F675CA7D-3FC5-4C38-8D8C-10228FAE3703}" dt="2020-04-22T13:30:47.274" v="329" actId="20577"/>
          <ac:spMkLst>
            <pc:docMk/>
            <pc:sldMk cId="2596249131" sldId="271"/>
            <ac:spMk id="74" creationId="{00000000-0000-0000-0000-000000000000}"/>
          </ac:spMkLst>
        </pc:spChg>
      </pc:sldChg>
      <pc:sldMasterChg chg="delSldLayout">
        <pc:chgData name="U Hussain" userId="91812a4d-9eb0-43f9-a253-21219f7636bf" providerId="ADAL" clId="{F675CA7D-3FC5-4C38-8D8C-10228FAE3703}" dt="2020-04-22T13:37:47.946" v="715" actId="2696"/>
        <pc:sldMasterMkLst>
          <pc:docMk/>
          <pc:sldMasterMk cId="0" sldId="2147483659"/>
        </pc:sldMasterMkLst>
        <pc:sldLayoutChg chg="del">
          <pc:chgData name="U Hussain" userId="91812a4d-9eb0-43f9-a253-21219f7636bf" providerId="ADAL" clId="{F675CA7D-3FC5-4C38-8D8C-10228FAE3703}" dt="2020-04-22T13:37:47.946" v="715" actId="2696"/>
          <pc:sldLayoutMkLst>
            <pc:docMk/>
            <pc:sldMasterMk cId="0" sldId="2147483659"/>
            <pc:sldLayoutMk cId="0" sldId="2147483654"/>
          </pc:sldLayoutMkLst>
        </pc:sldLayoutChg>
        <pc:sldLayoutChg chg="del">
          <pc:chgData name="U Hussain" userId="91812a4d-9eb0-43f9-a253-21219f7636bf" providerId="ADAL" clId="{F675CA7D-3FC5-4C38-8D8C-10228FAE3703}" dt="2020-04-22T13:05:07.180" v="147" actId="2696"/>
          <pc:sldLayoutMkLst>
            <pc:docMk/>
            <pc:sldMasterMk cId="0" sldId="2147483659"/>
            <pc:sldLayoutMk cId="1876252581" sldId="2147483660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3178917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Shape 5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Shape 5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Shape 6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60285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Shape 7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54433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Shape 10" descr="paint_transparent1.png"/>
          <p:cNvPicPr preferRelativeResize="0"/>
          <p:nvPr/>
        </p:nvPicPr>
        <p:blipFill rotWithShape="1">
          <a:blip r:embed="rId3">
            <a:alphaModFix/>
          </a:blip>
          <a:srcRect l="55211"/>
          <a:stretch/>
        </p:blipFill>
        <p:spPr>
          <a:xfrm>
            <a:off x="1" y="0"/>
            <a:ext cx="4095677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3208125" y="3287225"/>
            <a:ext cx="52503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000"/>
              <a:buFont typeface="Lato Light"/>
              <a:buNone/>
              <a:defRPr sz="50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Shape 13" descr="paint_transparent4.png"/>
          <p:cNvPicPr preferRelativeResize="0"/>
          <p:nvPr/>
        </p:nvPicPr>
        <p:blipFill rotWithShape="1">
          <a:blip r:embed="rId3">
            <a:alphaModFix/>
          </a:blip>
          <a:srcRect r="49954"/>
          <a:stretch/>
        </p:blipFill>
        <p:spPr>
          <a:xfrm>
            <a:off x="4567925" y="0"/>
            <a:ext cx="4576075" cy="514352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Shape 14"/>
          <p:cNvSpPr/>
          <p:nvPr/>
        </p:nvSpPr>
        <p:spPr>
          <a:xfrm>
            <a:off x="0" y="-150"/>
            <a:ext cx="53007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685800" y="2878750"/>
            <a:ext cx="39147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ubTitle" idx="1"/>
          </p:nvPr>
        </p:nvSpPr>
        <p:spPr>
          <a:xfrm>
            <a:off x="685800" y="4135454"/>
            <a:ext cx="39147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None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Shape 18" descr="paint_transparent4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12"/>
            <a:ext cx="9144000" cy="5143513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2483350" y="836125"/>
            <a:ext cx="4177200" cy="347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81000" algn="ctr" rtl="0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400"/>
              <a:buChar char="×"/>
              <a:defRPr sz="2400" i="1">
                <a:solidFill>
                  <a:srgbClr val="FFFFFF"/>
                </a:solidFill>
              </a:defRPr>
            </a:lvl1pPr>
            <a:lvl2pPr marL="914400" lvl="1" indent="-38100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×"/>
              <a:defRPr sz="2400" i="1">
                <a:solidFill>
                  <a:srgbClr val="FFFFFF"/>
                </a:solidFill>
              </a:defRPr>
            </a:lvl2pPr>
            <a:lvl3pPr marL="1371600" lvl="2" indent="-38100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×"/>
              <a:defRPr sz="2400" i="1">
                <a:solidFill>
                  <a:srgbClr val="FFFFFF"/>
                </a:solidFill>
              </a:defRPr>
            </a:lvl3pPr>
            <a:lvl4pPr marL="1828800" lvl="3" indent="-38100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×"/>
              <a:defRPr sz="2400" i="1">
                <a:solidFill>
                  <a:srgbClr val="FFFFFF"/>
                </a:solidFill>
              </a:defRPr>
            </a:lvl4pPr>
            <a:lvl5pPr marL="2286000" lvl="4" indent="-38100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○"/>
              <a:defRPr sz="2400" i="1">
                <a:solidFill>
                  <a:srgbClr val="FFFFFF"/>
                </a:solidFill>
              </a:defRPr>
            </a:lvl5pPr>
            <a:lvl6pPr marL="2743200" lvl="5" indent="-38100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■"/>
              <a:defRPr sz="2400" i="1">
                <a:solidFill>
                  <a:srgbClr val="FFFFFF"/>
                </a:solidFill>
              </a:defRPr>
            </a:lvl6pPr>
            <a:lvl7pPr marL="3200400" lvl="6" indent="-38100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●"/>
              <a:defRPr sz="2400" i="1">
                <a:solidFill>
                  <a:srgbClr val="FFFFFF"/>
                </a:solidFill>
              </a:defRPr>
            </a:lvl7pPr>
            <a:lvl8pPr marL="3657600" lvl="7" indent="-38100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○"/>
              <a:defRPr sz="2400" i="1">
                <a:solidFill>
                  <a:srgbClr val="FFFFFF"/>
                </a:solidFill>
              </a:defRPr>
            </a:lvl8pPr>
            <a:lvl9pPr marL="4114800" lvl="8" indent="-38100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Char char="■"/>
              <a:defRPr sz="2400" i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4297650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Shape 22" descr="paint_transparent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3" name="Shape 23"/>
          <p:cNvSpPr txBox="1">
            <a:spLocks noGrp="1"/>
          </p:cNvSpPr>
          <p:nvPr>
            <p:ph type="title"/>
          </p:nvPr>
        </p:nvSpPr>
        <p:spPr>
          <a:xfrm>
            <a:off x="457200" y="1348975"/>
            <a:ext cx="5511300" cy="857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Font typeface="Lato Hairline"/>
              <a:buNone/>
              <a:defRPr>
                <a:latin typeface="Lato Hairline"/>
                <a:ea typeface="Lato Hairline"/>
                <a:cs typeface="Lato Hairline"/>
                <a:sym typeface="Lato Hairline"/>
              </a:defRPr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1"/>
          </p:nvPr>
        </p:nvSpPr>
        <p:spPr>
          <a:xfrm>
            <a:off x="457200" y="2244400"/>
            <a:ext cx="5511300" cy="260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SzPts val="1800"/>
              <a:buChar char="×"/>
              <a:defRPr/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SzPts val="1800"/>
              <a:buChar char="×"/>
              <a:defRPr/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Shape 27" descr="paint_transparent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Shape 28"/>
          <p:cNvSpPr txBox="1">
            <a:spLocks noGrp="1"/>
          </p:cNvSpPr>
          <p:nvPr>
            <p:ph type="title"/>
          </p:nvPr>
        </p:nvSpPr>
        <p:spPr>
          <a:xfrm>
            <a:off x="457200" y="1348975"/>
            <a:ext cx="5511300" cy="857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1"/>
          </p:nvPr>
        </p:nvSpPr>
        <p:spPr>
          <a:xfrm>
            <a:off x="457200" y="2211825"/>
            <a:ext cx="2675100" cy="2637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30200">
              <a:spcBef>
                <a:spcPts val="600"/>
              </a:spcBef>
              <a:spcAft>
                <a:spcPts val="0"/>
              </a:spcAft>
              <a:buSzPts val="1600"/>
              <a:buChar char="×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×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×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×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body" idx="2"/>
          </p:nvPr>
        </p:nvSpPr>
        <p:spPr>
          <a:xfrm>
            <a:off x="3293406" y="2211825"/>
            <a:ext cx="2675100" cy="26379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30200">
              <a:spcBef>
                <a:spcPts val="600"/>
              </a:spcBef>
              <a:spcAft>
                <a:spcPts val="0"/>
              </a:spcAft>
              <a:buSzPts val="1600"/>
              <a:buChar char="×"/>
              <a:defRPr sz="1600"/>
            </a:lvl1pPr>
            <a:lvl2pPr marL="914400" lvl="1" indent="-330200">
              <a:spcBef>
                <a:spcPts val="0"/>
              </a:spcBef>
              <a:spcAft>
                <a:spcPts val="0"/>
              </a:spcAft>
              <a:buSzPts val="1600"/>
              <a:buChar char="×"/>
              <a:defRPr sz="1600"/>
            </a:lvl2pPr>
            <a:lvl3pPr marL="1371600" lvl="2" indent="-330200">
              <a:spcBef>
                <a:spcPts val="0"/>
              </a:spcBef>
              <a:spcAft>
                <a:spcPts val="0"/>
              </a:spcAft>
              <a:buSzPts val="1600"/>
              <a:buChar char="×"/>
              <a:defRPr sz="1600"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×"/>
              <a:defRPr sz="1600"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 sz="1600"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 sz="16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Shape 33" descr="paint_transparent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457200" y="1348975"/>
            <a:ext cx="5511300" cy="8574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489775" y="2312475"/>
            <a:ext cx="1831500" cy="2613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 rtl="0">
              <a:spcBef>
                <a:spcPts val="600"/>
              </a:spcBef>
              <a:spcAft>
                <a:spcPts val="0"/>
              </a:spcAft>
              <a:buSzPts val="1200"/>
              <a:buChar char="×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6" name="Shape 36"/>
          <p:cNvSpPr txBox="1">
            <a:spLocks noGrp="1"/>
          </p:cNvSpPr>
          <p:nvPr>
            <p:ph type="body" idx="2"/>
          </p:nvPr>
        </p:nvSpPr>
        <p:spPr>
          <a:xfrm>
            <a:off x="2415136" y="2312475"/>
            <a:ext cx="1831500" cy="2613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 rtl="0">
              <a:spcBef>
                <a:spcPts val="600"/>
              </a:spcBef>
              <a:spcAft>
                <a:spcPts val="0"/>
              </a:spcAft>
              <a:buSzPts val="1200"/>
              <a:buChar char="×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7" name="Shape 37"/>
          <p:cNvSpPr txBox="1">
            <a:spLocks noGrp="1"/>
          </p:cNvSpPr>
          <p:nvPr>
            <p:ph type="body" idx="3"/>
          </p:nvPr>
        </p:nvSpPr>
        <p:spPr>
          <a:xfrm>
            <a:off x="4340497" y="2312475"/>
            <a:ext cx="1831500" cy="2613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 rtl="0">
              <a:spcBef>
                <a:spcPts val="600"/>
              </a:spcBef>
              <a:spcAft>
                <a:spcPts val="0"/>
              </a:spcAft>
              <a:buSzPts val="1200"/>
              <a:buChar char="×"/>
              <a:defRPr sz="12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SzPts val="1200"/>
              <a:buChar char="×"/>
              <a:defRPr sz="1200"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8" name="Shape 38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Shape 44" descr="paint_transparent1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Shape 45"/>
          <p:cNvSpPr txBox="1">
            <a:spLocks noGrp="1"/>
          </p:cNvSpPr>
          <p:nvPr>
            <p:ph type="body" idx="1"/>
          </p:nvPr>
        </p:nvSpPr>
        <p:spPr>
          <a:xfrm>
            <a:off x="457200" y="4406309"/>
            <a:ext cx="8229600" cy="519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228600">
              <a:spcBef>
                <a:spcPts val="360"/>
              </a:spcBef>
              <a:spcAft>
                <a:spcPts val="0"/>
              </a:spcAft>
              <a:buSzPts val="1400"/>
              <a:buNone/>
              <a:defRPr sz="1400"/>
            </a:lvl1pPr>
          </a:lstStyle>
          <a:p>
            <a:endParaRPr/>
          </a:p>
        </p:txBody>
      </p:sp>
      <p:sp>
        <p:nvSpPr>
          <p:cNvPr id="46" name="Shape 46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ircle" type="blank">
  <p:cSld name="BLA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Shape 48" descr="paint_transparent4.png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13"/>
          </a:xfrm>
          <a:prstGeom prst="rect">
            <a:avLst/>
          </a:prstGeom>
          <a:noFill/>
          <a:ln>
            <a:noFill/>
          </a:ln>
        </p:spPr>
      </p:pic>
      <p:sp>
        <p:nvSpPr>
          <p:cNvPr id="49" name="Shape 49"/>
          <p:cNvSpPr txBox="1">
            <a:spLocks noGrp="1"/>
          </p:cNvSpPr>
          <p:nvPr>
            <p:ph type="sldNum" idx="12"/>
          </p:nvPr>
        </p:nvSpPr>
        <p:spPr>
          <a:xfrm>
            <a:off x="4297650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buNone/>
              <a:defRPr/>
            </a:lvl1pPr>
            <a:lvl2pPr lvl="1" algn="ctr">
              <a:buNone/>
              <a:defRPr/>
            </a:lvl2pPr>
            <a:lvl3pPr lvl="2" algn="ctr">
              <a:buNone/>
              <a:defRPr/>
            </a:lvl3pPr>
            <a:lvl4pPr lvl="3" algn="ctr">
              <a:buNone/>
              <a:defRPr/>
            </a:lvl4pPr>
            <a:lvl5pPr lvl="4" algn="ctr">
              <a:buNone/>
              <a:defRPr/>
            </a:lvl5pPr>
            <a:lvl6pPr lvl="5" algn="ctr">
              <a:buNone/>
              <a:defRPr/>
            </a:lvl6pPr>
            <a:lvl7pPr lvl="6" algn="ctr">
              <a:buNone/>
              <a:defRPr/>
            </a:lvl7pPr>
            <a:lvl8pPr lvl="7" algn="ctr">
              <a:buNone/>
              <a:defRPr/>
            </a:lvl8pPr>
            <a:lvl9pPr lvl="8" algn="ctr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half">
  <p:cSld name="BLANK_1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Shape 54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55" name="Shape 55" descr="paint_transparent1.png"/>
          <p:cNvPicPr preferRelativeResize="0"/>
          <p:nvPr/>
        </p:nvPicPr>
        <p:blipFill rotWithShape="1">
          <a:blip r:embed="rId3">
            <a:alphaModFix/>
          </a:blip>
          <a:srcRect l="27161"/>
          <a:stretch/>
        </p:blipFill>
        <p:spPr>
          <a:xfrm>
            <a:off x="0" y="0"/>
            <a:ext cx="6660552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CCCC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57200" y="1348975"/>
            <a:ext cx="55113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57200" y="2244400"/>
            <a:ext cx="5511300" cy="260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60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×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marL="914400" lvl="1" indent="-342900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×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marL="1371600" lvl="2" indent="-342900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×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marL="1828800" lvl="3" indent="-342900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×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marL="2286000" lvl="4" indent="-342900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○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marL="2743200" lvl="5" indent="-342900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■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marL="3200400" lvl="6" indent="-342900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●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marL="3657600" lvl="7" indent="-342900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○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marL="4114800" lvl="8" indent="-342900"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1800"/>
              <a:buFont typeface="Lato Light"/>
              <a:buChar char="■"/>
              <a:defRPr sz="1800">
                <a:solidFill>
                  <a:srgbClr val="666666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1pPr>
            <a:lvl2pPr lvl="1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2pPr>
            <a:lvl3pPr lvl="2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3pPr>
            <a:lvl4pPr lvl="3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4pPr>
            <a:lvl5pPr lvl="4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5pPr>
            <a:lvl6pPr lvl="5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6pPr>
            <a:lvl7pPr lvl="6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7pPr>
            <a:lvl8pPr lvl="7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8pPr>
            <a:lvl9pPr lvl="8" algn="r">
              <a:buNone/>
              <a:defRPr sz="1800">
                <a:solidFill>
                  <a:srgbClr val="FFFFFF"/>
                </a:solidFill>
                <a:latin typeface="Lato Light"/>
                <a:ea typeface="Lato Light"/>
                <a:cs typeface="Lato Light"/>
                <a:sym typeface="Lato Light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5" r:id="rId7"/>
    <p:sldLayoutId id="2147483656" r:id="rId8"/>
    <p:sldLayoutId id="2147483658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ctrTitle"/>
          </p:nvPr>
        </p:nvSpPr>
        <p:spPr>
          <a:xfrm>
            <a:off x="5652120" y="1779662"/>
            <a:ext cx="3447000" cy="159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/>
              <a:t>BTEC DIT</a:t>
            </a:r>
            <a:br>
              <a:rPr lang="en-GB" b="1" dirty="0"/>
            </a:br>
            <a:r>
              <a:rPr lang="en-GB" sz="1800" b="1" dirty="0"/>
              <a:t>Digital Information Technology</a:t>
            </a:r>
            <a:endParaRPr sz="1800" b="1" dirty="0"/>
          </a:p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 b="1" dirty="0"/>
              <a:t>ICT</a:t>
            </a:r>
            <a:endParaRPr sz="3500" b="1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1C45B3-A322-4BAB-A52B-7F8D074D689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706"/>
          <a:stretch/>
        </p:blipFill>
        <p:spPr>
          <a:xfrm>
            <a:off x="147089" y="129993"/>
            <a:ext cx="1781224" cy="1001597"/>
          </a:xfrm>
          <a:prstGeom prst="rect">
            <a:avLst/>
          </a:prstGeom>
        </p:spPr>
      </p:pic>
      <p:pic>
        <p:nvPicPr>
          <p:cNvPr id="1026" name="Picture 2" descr="Pearson">
            <a:extLst>
              <a:ext uri="{FF2B5EF4-FFF2-40B4-BE49-F238E27FC236}">
                <a16:creationId xmlns:a16="http://schemas.microsoft.com/office/drawing/2014/main" id="{A7EAC10D-8AD0-42E7-BFF2-9894C0A410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341" y="4515965"/>
            <a:ext cx="1648928" cy="497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ctrTitle" idx="4294967295"/>
          </p:nvPr>
        </p:nvSpPr>
        <p:spPr>
          <a:xfrm>
            <a:off x="685800" y="2878750"/>
            <a:ext cx="39147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solidFill>
                  <a:srgbClr val="1155CC"/>
                </a:solidFill>
              </a:rPr>
              <a:t>GCSE </a:t>
            </a:r>
            <a:endParaRPr dirty="0">
              <a:solidFill>
                <a:srgbClr val="1155CC"/>
              </a:solidFill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Equivalent</a:t>
            </a:r>
            <a:endParaRPr sz="4000" dirty="0"/>
          </a:p>
        </p:txBody>
      </p:sp>
      <p:sp>
        <p:nvSpPr>
          <p:cNvPr id="67" name="Shape 67"/>
          <p:cNvSpPr txBox="1">
            <a:spLocks noGrp="1"/>
          </p:cNvSpPr>
          <p:nvPr>
            <p:ph type="subTitle" idx="4294967295"/>
          </p:nvPr>
        </p:nvSpPr>
        <p:spPr>
          <a:xfrm>
            <a:off x="685800" y="4135454"/>
            <a:ext cx="3914700" cy="78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2500" dirty="0"/>
              <a:t>Graded 9-1</a:t>
            </a:r>
            <a:endParaRPr sz="2500" dirty="0"/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Shape 66"/>
          <p:cNvSpPr txBox="1">
            <a:spLocks noGrp="1"/>
          </p:cNvSpPr>
          <p:nvPr>
            <p:ph type="ctrTitle" idx="4294967295"/>
          </p:nvPr>
        </p:nvSpPr>
        <p:spPr>
          <a:xfrm>
            <a:off x="179512" y="411510"/>
            <a:ext cx="4392488" cy="875819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solidFill>
                  <a:srgbClr val="1155CC"/>
                </a:solidFill>
              </a:rPr>
              <a:t>COMPONENTS</a:t>
            </a:r>
            <a:endParaRPr dirty="0">
              <a:solidFill>
                <a:srgbClr val="1155CC"/>
              </a:solidFill>
            </a:endParaRPr>
          </a:p>
        </p:txBody>
      </p:sp>
      <p:sp>
        <p:nvSpPr>
          <p:cNvPr id="68" name="Shape 68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0FA13C2-3B67-4B13-BBF8-ED2AD842BBB8}"/>
              </a:ext>
            </a:extLst>
          </p:cNvPr>
          <p:cNvSpPr/>
          <p:nvPr/>
        </p:nvSpPr>
        <p:spPr>
          <a:xfrm>
            <a:off x="214968" y="1442148"/>
            <a:ext cx="342092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tx1"/>
                </a:solidFill>
                <a:latin typeface="Lato Light"/>
              </a:rPr>
              <a:t>This qualification has been designed to be a new, exciting and forward-thinking qualification that will prepare students for the modern digital world where they will live and work.</a:t>
            </a:r>
            <a:endParaRPr lang="en-GB" dirty="0">
              <a:latin typeface="Lato Ligh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7E08469-3FD5-44F5-9987-11C452177094}"/>
              </a:ext>
            </a:extLst>
          </p:cNvPr>
          <p:cNvSpPr/>
          <p:nvPr/>
        </p:nvSpPr>
        <p:spPr>
          <a:xfrm>
            <a:off x="251520" y="2753947"/>
            <a:ext cx="4572000" cy="18340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>
              <a:buNone/>
            </a:pPr>
            <a:r>
              <a:rPr lang="en-GB" dirty="0">
                <a:latin typeface="Lato Light"/>
              </a:rPr>
              <a:t>It has </a:t>
            </a:r>
            <a:r>
              <a:rPr lang="en-GB" u="sng" dirty="0">
                <a:latin typeface="Lato Light"/>
              </a:rPr>
              <a:t>three</a:t>
            </a:r>
            <a:r>
              <a:rPr lang="en-GB" dirty="0">
                <a:latin typeface="Lato Light"/>
              </a:rPr>
              <a:t> components 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en-US" b="1" dirty="0">
                <a:latin typeface="Lato Light"/>
              </a:rPr>
              <a:t>Component 1</a:t>
            </a:r>
            <a:r>
              <a:rPr lang="en-US" dirty="0">
                <a:latin typeface="Lato Light"/>
              </a:rPr>
              <a:t> ( Course Work)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en-US" b="1" dirty="0">
                <a:latin typeface="Lato Light"/>
              </a:rPr>
              <a:t>Component 2</a:t>
            </a:r>
            <a:r>
              <a:rPr lang="en-US" dirty="0">
                <a:latin typeface="Lato Light"/>
              </a:rPr>
              <a:t> ( Course Work)</a:t>
            </a:r>
          </a:p>
          <a:p>
            <a:pPr marL="0" indent="0">
              <a:lnSpc>
                <a:spcPct val="250000"/>
              </a:lnSpc>
              <a:buNone/>
            </a:pPr>
            <a:r>
              <a:rPr lang="en-US" b="1" dirty="0">
                <a:latin typeface="Lato Light"/>
              </a:rPr>
              <a:t>Component 3</a:t>
            </a:r>
            <a:r>
              <a:rPr lang="en-US" dirty="0">
                <a:latin typeface="Lato Light"/>
              </a:rPr>
              <a:t> (Exam)</a:t>
            </a:r>
            <a:endParaRPr lang="en-GB" dirty="0">
              <a:latin typeface="Lato Light"/>
            </a:endParaRPr>
          </a:p>
        </p:txBody>
      </p:sp>
    </p:spTree>
    <p:extLst>
      <p:ext uri="{BB962C8B-B14F-4D97-AF65-F5344CB8AC3E}">
        <p14:creationId xmlns:p14="http://schemas.microsoft.com/office/powerpoint/2010/main" val="2414750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ctrTitle" idx="4294967295"/>
          </p:nvPr>
        </p:nvSpPr>
        <p:spPr>
          <a:xfrm>
            <a:off x="2524850" y="2133800"/>
            <a:ext cx="4094400" cy="1159800"/>
          </a:xfrm>
          <a:prstGeom prst="rect">
            <a:avLst/>
          </a:prstGeom>
          <a:solidFill>
            <a:srgbClr val="000000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solidFill>
                  <a:srgbClr val="FFFFFF"/>
                </a:solidFill>
              </a:rPr>
              <a:t>Component 1</a:t>
            </a:r>
            <a:endParaRPr sz="4400" dirty="0">
              <a:solidFill>
                <a:srgbClr val="FFFFFF"/>
              </a:solidFill>
            </a:endParaRPr>
          </a:p>
        </p:txBody>
      </p:sp>
      <p:sp>
        <p:nvSpPr>
          <p:cNvPr id="74" name="Shape 74"/>
          <p:cNvSpPr txBox="1">
            <a:spLocks noGrp="1"/>
          </p:cNvSpPr>
          <p:nvPr>
            <p:ph type="subTitle" idx="4294967295"/>
          </p:nvPr>
        </p:nvSpPr>
        <p:spPr>
          <a:xfrm>
            <a:off x="2524850" y="3199999"/>
            <a:ext cx="4094400" cy="5979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400" dirty="0">
                <a:solidFill>
                  <a:srgbClr val="000000"/>
                </a:solidFill>
              </a:rPr>
              <a:t>Assessed via </a:t>
            </a:r>
            <a:r>
              <a:rPr lang="en-GB" sz="1400" dirty="0">
                <a:solidFill>
                  <a:srgbClr val="000000"/>
                </a:solidFill>
              </a:rPr>
              <a:t>coursework</a:t>
            </a:r>
            <a:endParaRPr sz="1400" dirty="0">
              <a:solidFill>
                <a:srgbClr val="000000"/>
              </a:solidFill>
            </a:endParaRPr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4297650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E852F9-C647-47E6-A252-B1181DD87A9B}"/>
              </a:ext>
            </a:extLst>
          </p:cNvPr>
          <p:cNvSpPr/>
          <p:nvPr/>
        </p:nvSpPr>
        <p:spPr>
          <a:xfrm>
            <a:off x="107504" y="195486"/>
            <a:ext cx="18168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 Light"/>
              </a:rPr>
              <a:t>In this component you will create a User Interface for a stadium.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0D6533-94CB-402E-872F-03C185BF4CDB}"/>
              </a:ext>
            </a:extLst>
          </p:cNvPr>
          <p:cNvSpPr/>
          <p:nvPr/>
        </p:nvSpPr>
        <p:spPr>
          <a:xfrm>
            <a:off x="76793" y="3993907"/>
            <a:ext cx="21909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 Light"/>
              </a:rPr>
              <a:t>You will learn how to design an interface to interact with a range of users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3E80E7A-A26E-4406-97B3-9B16ED8B9FC0}"/>
              </a:ext>
            </a:extLst>
          </p:cNvPr>
          <p:cNvSpPr/>
          <p:nvPr/>
        </p:nvSpPr>
        <p:spPr>
          <a:xfrm>
            <a:off x="7343558" y="123478"/>
            <a:ext cx="169496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latin typeface="Lato Light"/>
              </a:rPr>
              <a:t>You will get hands on experience of the project life-cycle – seeing it through from start to finish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80"/>
          <p:cNvSpPr txBox="1">
            <a:spLocks noGrp="1"/>
          </p:cNvSpPr>
          <p:nvPr>
            <p:ph type="ctrTitle" idx="4294967295"/>
          </p:nvPr>
        </p:nvSpPr>
        <p:spPr>
          <a:xfrm>
            <a:off x="2524850" y="348800"/>
            <a:ext cx="4094400" cy="1159800"/>
          </a:xfrm>
          <a:prstGeom prst="rect">
            <a:avLst/>
          </a:prstGeom>
          <a:solidFill>
            <a:srgbClr val="000000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GB" sz="4400" dirty="0">
                <a:solidFill>
                  <a:srgbClr val="FFFFFF"/>
                </a:solidFill>
              </a:rPr>
              <a:t>Component 2</a:t>
            </a:r>
            <a:endParaRPr sz="4400" dirty="0">
              <a:solidFill>
                <a:srgbClr val="FFFFFF"/>
              </a:solidFill>
            </a:endParaRPr>
          </a:p>
        </p:txBody>
      </p:sp>
      <p:sp>
        <p:nvSpPr>
          <p:cNvPr id="81" name="Shape 81"/>
          <p:cNvSpPr txBox="1">
            <a:spLocks noGrp="1"/>
          </p:cNvSpPr>
          <p:nvPr>
            <p:ph type="subTitle" idx="4294967295"/>
          </p:nvPr>
        </p:nvSpPr>
        <p:spPr>
          <a:xfrm>
            <a:off x="2524850" y="1414999"/>
            <a:ext cx="4094400" cy="5979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400" dirty="0">
                <a:solidFill>
                  <a:srgbClr val="000000"/>
                </a:solidFill>
              </a:rPr>
              <a:t>Assessed via coursewor</a:t>
            </a:r>
            <a:r>
              <a:rPr lang="en-GB" sz="1400" dirty="0">
                <a:solidFill>
                  <a:srgbClr val="000000"/>
                </a:solidFill>
              </a:rPr>
              <a:t>k</a:t>
            </a:r>
            <a:endParaRPr sz="1400" dirty="0">
              <a:solidFill>
                <a:srgbClr val="000000"/>
              </a:solidFill>
            </a:endParaRPr>
          </a:p>
        </p:txBody>
      </p:sp>
      <p:sp>
        <p:nvSpPr>
          <p:cNvPr id="82" name="Shape 82"/>
          <p:cNvSpPr txBox="1">
            <a:spLocks noGrp="1"/>
          </p:cNvSpPr>
          <p:nvPr>
            <p:ph type="sldNum" idx="12"/>
          </p:nvPr>
        </p:nvSpPr>
        <p:spPr>
          <a:xfrm>
            <a:off x="4297650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37120A7-A7B1-489A-B339-B29D7D26BE6E}"/>
              </a:ext>
            </a:extLst>
          </p:cNvPr>
          <p:cNvSpPr/>
          <p:nvPr/>
        </p:nvSpPr>
        <p:spPr>
          <a:xfrm>
            <a:off x="78840" y="123478"/>
            <a:ext cx="2116896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 Light"/>
              </a:rPr>
              <a:t>In this component you will create a dashboard to present and manipulate data to its user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C3DE01-99CD-4B67-B761-8842404E7237}"/>
              </a:ext>
            </a:extLst>
          </p:cNvPr>
          <p:cNvSpPr/>
          <p:nvPr/>
        </p:nvSpPr>
        <p:spPr>
          <a:xfrm>
            <a:off x="69743" y="2723310"/>
            <a:ext cx="154083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 Light"/>
              </a:rPr>
              <a:t>You will learn: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5C44F75-D855-493E-AE1D-055049B3E428}"/>
              </a:ext>
            </a:extLst>
          </p:cNvPr>
          <p:cNvSpPr/>
          <p:nvPr/>
        </p:nvSpPr>
        <p:spPr>
          <a:xfrm>
            <a:off x="74383" y="3031087"/>
            <a:ext cx="15361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dirty="0">
                <a:latin typeface="Lato Light"/>
              </a:rPr>
              <a:t>-How to handle large data files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00F4D6C-E147-4C85-9915-3E54B9820712}"/>
              </a:ext>
            </a:extLst>
          </p:cNvPr>
          <p:cNvSpPr/>
          <p:nvPr/>
        </p:nvSpPr>
        <p:spPr>
          <a:xfrm>
            <a:off x="69743" y="3507708"/>
            <a:ext cx="19706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dirty="0">
                <a:latin typeface="Lato Light"/>
              </a:rPr>
              <a:t>-How to ensure the data is presented in a useable format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23FF277-2F07-4814-BBC9-2696A42D7C44}"/>
              </a:ext>
            </a:extLst>
          </p:cNvPr>
          <p:cNvSpPr/>
          <p:nvPr/>
        </p:nvSpPr>
        <p:spPr>
          <a:xfrm>
            <a:off x="35496" y="4209350"/>
            <a:ext cx="20048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GB" dirty="0">
                <a:latin typeface="Lato Light"/>
              </a:rPr>
              <a:t>-How to present this data to a range of users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CB14B5-DCCD-4407-9F8F-10740C5FE09A}"/>
              </a:ext>
            </a:extLst>
          </p:cNvPr>
          <p:cNvSpPr/>
          <p:nvPr/>
        </p:nvSpPr>
        <p:spPr>
          <a:xfrm>
            <a:off x="7092280" y="123478"/>
            <a:ext cx="18391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latin typeface="Lato Light"/>
              </a:rPr>
              <a:t>This will draw on your knowledge from Components 1 and 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ctrTitle" idx="4294967295"/>
          </p:nvPr>
        </p:nvSpPr>
        <p:spPr>
          <a:xfrm>
            <a:off x="2524850" y="2133800"/>
            <a:ext cx="4094400" cy="1159800"/>
          </a:xfrm>
          <a:prstGeom prst="rect">
            <a:avLst/>
          </a:prstGeom>
          <a:solidFill>
            <a:srgbClr val="000000"/>
          </a:solidFill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 dirty="0">
                <a:solidFill>
                  <a:srgbClr val="FFFFFF"/>
                </a:solidFill>
              </a:rPr>
              <a:t>Component 3</a:t>
            </a:r>
            <a:endParaRPr sz="4400" dirty="0">
              <a:solidFill>
                <a:srgbClr val="FFFFFF"/>
              </a:solidFill>
            </a:endParaRPr>
          </a:p>
        </p:txBody>
      </p:sp>
      <p:sp>
        <p:nvSpPr>
          <p:cNvPr id="74" name="Shape 74"/>
          <p:cNvSpPr txBox="1">
            <a:spLocks noGrp="1"/>
          </p:cNvSpPr>
          <p:nvPr>
            <p:ph type="subTitle" idx="4294967295"/>
          </p:nvPr>
        </p:nvSpPr>
        <p:spPr>
          <a:xfrm>
            <a:off x="2524850" y="3199999"/>
            <a:ext cx="4094400" cy="597900"/>
          </a:xfrm>
          <a:prstGeom prst="rect">
            <a:avLst/>
          </a:prstGeom>
          <a:solidFill>
            <a:srgbClr val="F3F3F3"/>
          </a:solidFill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1400" dirty="0">
                <a:solidFill>
                  <a:srgbClr val="000000"/>
                </a:solidFill>
              </a:rPr>
              <a:t>Assessed via </a:t>
            </a:r>
            <a:r>
              <a:rPr lang="en-GB" sz="1400" dirty="0">
                <a:solidFill>
                  <a:srgbClr val="000000"/>
                </a:solidFill>
              </a:rPr>
              <a:t>exam</a:t>
            </a:r>
            <a:endParaRPr sz="1400" dirty="0">
              <a:solidFill>
                <a:srgbClr val="000000"/>
              </a:solidFill>
            </a:endParaRPr>
          </a:p>
        </p:txBody>
      </p:sp>
      <p:sp>
        <p:nvSpPr>
          <p:cNvPr id="75" name="Shape 75"/>
          <p:cNvSpPr txBox="1">
            <a:spLocks noGrp="1"/>
          </p:cNvSpPr>
          <p:nvPr>
            <p:ph type="sldNum" idx="12"/>
          </p:nvPr>
        </p:nvSpPr>
        <p:spPr>
          <a:xfrm>
            <a:off x="4297650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4872A76-850C-4342-9684-2F5DE6184838}"/>
              </a:ext>
            </a:extLst>
          </p:cNvPr>
          <p:cNvSpPr/>
          <p:nvPr/>
        </p:nvSpPr>
        <p:spPr>
          <a:xfrm>
            <a:off x="107505" y="195487"/>
            <a:ext cx="1800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 Light"/>
              </a:rPr>
              <a:t>Impact of modern technologies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9AD2D83-F26D-48BB-9E09-B4CA0A81F341}"/>
              </a:ext>
            </a:extLst>
          </p:cNvPr>
          <p:cNvSpPr/>
          <p:nvPr/>
        </p:nvSpPr>
        <p:spPr>
          <a:xfrm>
            <a:off x="7596336" y="1482655"/>
            <a:ext cx="13227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Lato Light"/>
              </a:rPr>
              <a:t>Cyber Security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201ECE2-69FC-479C-A1B8-6A3CC29C1ADD}"/>
              </a:ext>
            </a:extLst>
          </p:cNvPr>
          <p:cNvSpPr/>
          <p:nvPr/>
        </p:nvSpPr>
        <p:spPr>
          <a:xfrm>
            <a:off x="107505" y="4494766"/>
            <a:ext cx="22829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Lato Light"/>
              </a:rPr>
              <a:t>Different types of malware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B3EEEF6-89DD-42E4-BE44-54CEAFB65310}"/>
              </a:ext>
            </a:extLst>
          </p:cNvPr>
          <p:cNvSpPr/>
          <p:nvPr/>
        </p:nvSpPr>
        <p:spPr>
          <a:xfrm>
            <a:off x="45263" y="2559811"/>
            <a:ext cx="15024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 Light"/>
              </a:rPr>
              <a:t>Legal framework &amp; Policies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97E124-A1B9-45CE-8304-C4B5B033EC94}"/>
              </a:ext>
            </a:extLst>
          </p:cNvPr>
          <p:cNvSpPr/>
          <p:nvPr/>
        </p:nvSpPr>
        <p:spPr>
          <a:xfrm>
            <a:off x="7308304" y="165987"/>
            <a:ext cx="17281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latin typeface="Lato Light"/>
              </a:rPr>
              <a:t>How to prevent threats to data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ACF5B7E-84C5-448F-8CE7-67615602D27A}"/>
              </a:ext>
            </a:extLst>
          </p:cNvPr>
          <p:cNvSpPr/>
          <p:nvPr/>
        </p:nvSpPr>
        <p:spPr>
          <a:xfrm>
            <a:off x="7698251" y="3293600"/>
            <a:ext cx="136447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latin typeface="Lato Light"/>
              </a:rPr>
              <a:t>Ethical hacking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8D64B6B-892F-446C-A818-562DF8E3D08D}"/>
              </a:ext>
            </a:extLst>
          </p:cNvPr>
          <p:cNvSpPr/>
          <p:nvPr/>
        </p:nvSpPr>
        <p:spPr>
          <a:xfrm>
            <a:off x="107505" y="1323240"/>
            <a:ext cx="165618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Lato Light"/>
              </a:rPr>
              <a:t>Cloud storage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C5D125-D3EF-4DAA-AC8D-8C7D07631B9A}"/>
              </a:ext>
            </a:extLst>
          </p:cNvPr>
          <p:cNvSpPr/>
          <p:nvPr/>
        </p:nvSpPr>
        <p:spPr>
          <a:xfrm>
            <a:off x="7452320" y="4454293"/>
            <a:ext cx="15841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GB" dirty="0">
                <a:latin typeface="Lato Light"/>
              </a:rPr>
              <a:t>Communication technologies</a:t>
            </a:r>
          </a:p>
        </p:txBody>
      </p:sp>
    </p:spTree>
    <p:extLst>
      <p:ext uri="{BB962C8B-B14F-4D97-AF65-F5344CB8AC3E}">
        <p14:creationId xmlns:p14="http://schemas.microsoft.com/office/powerpoint/2010/main" val="2596249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 txBox="1">
            <a:spLocks noGrp="1"/>
          </p:cNvSpPr>
          <p:nvPr>
            <p:ph type="body" idx="1"/>
          </p:nvPr>
        </p:nvSpPr>
        <p:spPr>
          <a:xfrm>
            <a:off x="2483350" y="836125"/>
            <a:ext cx="4177200" cy="3471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600"/>
              </a:spcBef>
              <a:spcAft>
                <a:spcPts val="0"/>
              </a:spcAft>
              <a:buNone/>
            </a:pPr>
            <a:r>
              <a:rPr lang="en" sz="4000" dirty="0"/>
              <a:t>“The focus of the course is on creativity and technical skills”</a:t>
            </a:r>
            <a:endParaRPr sz="4000" dirty="0"/>
          </a:p>
        </p:txBody>
      </p:sp>
      <p:sp>
        <p:nvSpPr>
          <p:cNvPr id="95" name="Shape 95"/>
          <p:cNvSpPr txBox="1">
            <a:spLocks noGrp="1"/>
          </p:cNvSpPr>
          <p:nvPr>
            <p:ph type="sldNum" idx="12"/>
          </p:nvPr>
        </p:nvSpPr>
        <p:spPr>
          <a:xfrm>
            <a:off x="4297650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Shape 100"/>
          <p:cNvSpPr txBox="1">
            <a:spLocks noGrp="1"/>
          </p:cNvSpPr>
          <p:nvPr>
            <p:ph type="title"/>
          </p:nvPr>
        </p:nvSpPr>
        <p:spPr>
          <a:xfrm>
            <a:off x="457200" y="1348975"/>
            <a:ext cx="5511300" cy="857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Students will learn </a:t>
            </a:r>
            <a:endParaRPr dirty="0"/>
          </a:p>
        </p:txBody>
      </p:sp>
      <p:sp>
        <p:nvSpPr>
          <p:cNvPr id="101" name="Shape 101"/>
          <p:cNvSpPr txBox="1">
            <a:spLocks noGrp="1"/>
          </p:cNvSpPr>
          <p:nvPr>
            <p:ph type="body" idx="1"/>
          </p:nvPr>
        </p:nvSpPr>
        <p:spPr>
          <a:xfrm>
            <a:off x="457200" y="2244400"/>
            <a:ext cx="5511300" cy="26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×"/>
            </a:pPr>
            <a:r>
              <a:rPr lang="en" dirty="0"/>
              <a:t>How to create interactive </a:t>
            </a:r>
            <a:r>
              <a:rPr lang="en-GB" dirty="0"/>
              <a:t>user interfaces</a:t>
            </a:r>
            <a:r>
              <a:rPr lang="en" dirty="0"/>
              <a:t> which </a:t>
            </a:r>
            <a:r>
              <a:rPr lang="en-GB" dirty="0"/>
              <a:t>can be used using a touch screen. </a:t>
            </a:r>
            <a:endParaRPr dirty="0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</a:pPr>
            <a:r>
              <a:rPr lang="en" dirty="0"/>
              <a:t>How to </a:t>
            </a:r>
            <a:r>
              <a:rPr lang="en-GB" dirty="0"/>
              <a:t>organise and manipulate data using a variety of data manipulation tools in Microsoft Excel. </a:t>
            </a: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</a:pPr>
            <a:endParaRPr lang="en-GB" dirty="0"/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×"/>
            </a:pPr>
            <a:endParaRPr lang="en-GB" dirty="0"/>
          </a:p>
          <a:p>
            <a:pPr marL="114300" lvl="0" indent="0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dirty="0"/>
              <a:t>This course requires a lot of independence. </a:t>
            </a:r>
            <a:endParaRPr dirty="0"/>
          </a:p>
        </p:txBody>
      </p:sp>
      <p:sp>
        <p:nvSpPr>
          <p:cNvPr id="102" name="Shape 102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 txBox="1">
            <a:spLocks noGrp="1"/>
          </p:cNvSpPr>
          <p:nvPr>
            <p:ph type="body" idx="4294967295"/>
          </p:nvPr>
        </p:nvSpPr>
        <p:spPr>
          <a:xfrm>
            <a:off x="395536" y="2373809"/>
            <a:ext cx="3250800" cy="27182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r>
              <a:rPr lang="en-GB" sz="1400" dirty="0"/>
              <a:t>Software developer</a:t>
            </a:r>
          </a:p>
          <a:p>
            <a:pPr marL="0" indent="0">
              <a:buNone/>
            </a:pPr>
            <a:r>
              <a:rPr lang="en-GB" sz="1400" dirty="0"/>
              <a:t>Ethical Hacking – working for GCHQ</a:t>
            </a:r>
          </a:p>
          <a:p>
            <a:pPr marL="0" lvl="0" indent="0">
              <a:buNone/>
            </a:pPr>
            <a:r>
              <a:rPr lang="en-GB" sz="1400" dirty="0"/>
              <a:t>Multimedia designer</a:t>
            </a:r>
          </a:p>
          <a:p>
            <a:pPr marL="0" lvl="0" indent="0">
              <a:buNone/>
            </a:pPr>
            <a:r>
              <a:rPr lang="en-GB" sz="1400" dirty="0"/>
              <a:t>Web designer</a:t>
            </a:r>
          </a:p>
          <a:p>
            <a:pPr marL="0" indent="0">
              <a:buNone/>
            </a:pPr>
            <a:r>
              <a:rPr lang="en-GB" sz="1400" dirty="0"/>
              <a:t>Graphic artist</a:t>
            </a:r>
          </a:p>
          <a:p>
            <a:pPr marL="0" lvl="0" indent="0">
              <a:buNone/>
            </a:pPr>
            <a:r>
              <a:rPr lang="en-GB" sz="1400" dirty="0"/>
              <a:t>Network consultant</a:t>
            </a:r>
          </a:p>
          <a:p>
            <a:pPr marL="0" lvl="0" indent="0">
              <a:buNone/>
            </a:pPr>
            <a:r>
              <a:rPr lang="en-GB" sz="1400" dirty="0"/>
              <a:t>Cyber Security</a:t>
            </a:r>
          </a:p>
          <a:p>
            <a:pPr marL="0" lvl="0" indent="0">
              <a:buNone/>
            </a:pPr>
            <a:r>
              <a:rPr lang="en-GB" sz="1400" dirty="0"/>
              <a:t>IT Technician / Teacher</a:t>
            </a:r>
          </a:p>
        </p:txBody>
      </p:sp>
      <p:sp>
        <p:nvSpPr>
          <p:cNvPr id="89" name="Shape 89"/>
          <p:cNvSpPr txBox="1">
            <a:spLocks noGrp="1"/>
          </p:cNvSpPr>
          <p:nvPr>
            <p:ph type="sldNum" idx="12"/>
          </p:nvPr>
        </p:nvSpPr>
        <p:spPr>
          <a:xfrm>
            <a:off x="8480584" y="4673651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fld id="{00000000-1234-1234-1234-123412341234}" type="slidenum">
              <a:rPr lang="en"/>
              <a:pPr/>
              <a:t>9</a:t>
            </a:fld>
            <a:endParaRPr dirty="0"/>
          </a:p>
        </p:txBody>
      </p:sp>
      <p:sp>
        <p:nvSpPr>
          <p:cNvPr id="5" name="Shape 87"/>
          <p:cNvSpPr txBox="1">
            <a:spLocks/>
          </p:cNvSpPr>
          <p:nvPr/>
        </p:nvSpPr>
        <p:spPr>
          <a:xfrm>
            <a:off x="323528" y="1570334"/>
            <a:ext cx="32508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4800"/>
              <a:buFont typeface="Lato Hairline"/>
              <a:buNone/>
              <a:defRPr sz="4800" b="0" i="0" u="none" strike="noStrike" cap="none">
                <a:solidFill>
                  <a:srgbClr val="434343"/>
                </a:solidFill>
                <a:latin typeface="Lato Hairline"/>
                <a:ea typeface="Lato Hairline"/>
                <a:cs typeface="Lato Hairline"/>
                <a:sym typeface="Lato Hairline"/>
              </a:defRPr>
            </a:lvl9pPr>
          </a:lstStyle>
          <a:p>
            <a:r>
              <a:rPr lang="en-GB" dirty="0"/>
              <a:t>Lots of careers in ICT</a:t>
            </a:r>
          </a:p>
        </p:txBody>
      </p:sp>
    </p:spTree>
    <p:extLst>
      <p:ext uri="{BB962C8B-B14F-4D97-AF65-F5344CB8AC3E}">
        <p14:creationId xmlns:p14="http://schemas.microsoft.com/office/powerpoint/2010/main" val="1399484734"/>
      </p:ext>
    </p:extLst>
  </p:cSld>
  <p:clrMapOvr>
    <a:masterClrMapping/>
  </p:clrMapOvr>
</p:sld>
</file>

<file path=ppt/theme/theme1.xml><?xml version="1.0" encoding="utf-8"?>
<a:theme xmlns:a="http://schemas.openxmlformats.org/drawingml/2006/main" name="Eglamour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AD46D3FE948E4CB63671B62796D715" ma:contentTypeVersion="13" ma:contentTypeDescription="Create a new document." ma:contentTypeScope="" ma:versionID="d1df96d06eddfc8e0d805d2db10c74cf">
  <xsd:schema xmlns:xsd="http://www.w3.org/2001/XMLSchema" xmlns:xs="http://www.w3.org/2001/XMLSchema" xmlns:p="http://schemas.microsoft.com/office/2006/metadata/properties" xmlns:ns3="736a218e-ec2e-4b2b-b777-cce973e5f2e1" xmlns:ns4="619e7e3b-cfb7-4915-a2f3-3baf01a619f2" targetNamespace="http://schemas.microsoft.com/office/2006/metadata/properties" ma:root="true" ma:fieldsID="e07e4bc3f28bf126b64313fb51f3dc59" ns3:_="" ns4:_="">
    <xsd:import namespace="736a218e-ec2e-4b2b-b777-cce973e5f2e1"/>
    <xsd:import namespace="619e7e3b-cfb7-4915-a2f3-3baf01a619f2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  <xsd:element ref="ns4:MediaServiceLocation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36a218e-ec2e-4b2b-b777-cce973e5f2e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19e7e3b-cfb7-4915-a2f3-3baf01a619f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8961B37-3517-4774-BEBA-28967BB111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36a218e-ec2e-4b2b-b777-cce973e5f2e1"/>
    <ds:schemaRef ds:uri="619e7e3b-cfb7-4915-a2f3-3baf01a619f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DC8437E-F0CF-4357-AE83-93CF4639C0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14941DC-DBAF-485F-9ED4-C47861BB21A1}">
  <ds:schemaRefs>
    <ds:schemaRef ds:uri="http://purl.org/dc/elements/1.1/"/>
    <ds:schemaRef ds:uri="http://purl.org/dc/terms/"/>
    <ds:schemaRef ds:uri="http://schemas.openxmlformats.org/package/2006/metadata/core-properties"/>
    <ds:schemaRef ds:uri="619e7e3b-cfb7-4915-a2f3-3baf01a619f2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736a218e-ec2e-4b2b-b777-cce973e5f2e1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298</Words>
  <Application>Microsoft Office PowerPoint</Application>
  <PresentationFormat>On-screen Show (16:9)</PresentationFormat>
  <Paragraphs>58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Lato Hairline</vt:lpstr>
      <vt:lpstr>Lato Light</vt:lpstr>
      <vt:lpstr>Eglamour template</vt:lpstr>
      <vt:lpstr>BTEC DIT Digital Information Technology ICT</vt:lpstr>
      <vt:lpstr>GCSE  Equivalent</vt:lpstr>
      <vt:lpstr>COMPONENTS</vt:lpstr>
      <vt:lpstr>Component 1</vt:lpstr>
      <vt:lpstr>Component 2</vt:lpstr>
      <vt:lpstr>Component 3</vt:lpstr>
      <vt:lpstr>PowerPoint Presentation</vt:lpstr>
      <vt:lpstr>Students will learn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BTEC DIT Options Assembly UHU</dc:title>
  <dc:creator>U Hussain</dc:creator>
  <cp:lastModifiedBy>U Hussain</cp:lastModifiedBy>
  <cp:revision>6</cp:revision>
  <dcterms:modified xsi:type="dcterms:W3CDTF">2020-04-22T13:58:48Z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0x0101004FAD46D3FE948E4CB63671B62796D715</vt:lpwstr>
  </property>
  <property fmtid="{D5CDD505-2E9C-101B-9397-08002B2CF9AE}" pid="3" name="MSIP_Label_71dda7c5-96ca-48e3-9e3a-5c391aea2853_Enabled">
    <vt:lpwstr>True</vt:lpwstr>
  </property>
  <property fmtid="{D5CDD505-2E9C-101B-9397-08002B2CF9AE}" pid="4" name="MSIP_Label_71dda7c5-96ca-48e3-9e3a-5c391aea2853_SiteId">
    <vt:lpwstr>a091745a-b7d8-4d7a-b2a6-1359053d4510</vt:lpwstr>
  </property>
  <property fmtid="{D5CDD505-2E9C-101B-9397-08002B2CF9AE}" pid="5" name="MSIP_Label_71dda7c5-96ca-48e3-9e3a-5c391aea2853_Ref">
    <vt:lpwstr>https://api.informationprotection.azure.com/api/a091745a-b7d8-4d7a-b2a6-1359053d4510</vt:lpwstr>
  </property>
  <property fmtid="{D5CDD505-2E9C-101B-9397-08002B2CF9AE}" pid="6" name="MSIP_Label_71dda7c5-96ca-48e3-9e3a-5c391aea2853_SetBy">
    <vt:lpwstr>uhussain@nottinghamacademy.org</vt:lpwstr>
  </property>
  <property fmtid="{D5CDD505-2E9C-101B-9397-08002B2CF9AE}" pid="7" name="MSIP_Label_71dda7c5-96ca-48e3-9e3a-5c391aea2853_SetDate">
    <vt:lpwstr>2020-04-22T14:58:47.8125956+01:00</vt:lpwstr>
  </property>
  <property fmtid="{D5CDD505-2E9C-101B-9397-08002B2CF9AE}" pid="8" name="MSIP_Label_71dda7c5-96ca-48e3-9e3a-5c391aea2853_Name">
    <vt:lpwstr>General</vt:lpwstr>
  </property>
  <property fmtid="{D5CDD505-2E9C-101B-9397-08002B2CF9AE}" pid="9" name="MSIP_Label_71dda7c5-96ca-48e3-9e3a-5c391aea2853_Application">
    <vt:lpwstr>Microsoft Azure Information Protection</vt:lpwstr>
  </property>
  <property fmtid="{D5CDD505-2E9C-101B-9397-08002B2CF9AE}" pid="10" name="MSIP_Label_71dda7c5-96ca-48e3-9e3a-5c391aea2853_Extended_MSFT_Method">
    <vt:lpwstr>Automatic</vt:lpwstr>
  </property>
  <property fmtid="{D5CDD505-2E9C-101B-9397-08002B2CF9AE}" pid="11" name="Sensitivity">
    <vt:lpwstr>General</vt:lpwstr>
  </property>
</Properties>
</file>