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15" r:id="rId6"/>
    <p:sldId id="257" r:id="rId7"/>
    <p:sldId id="314" r:id="rId8"/>
    <p:sldId id="260" r:id="rId9"/>
    <p:sldId id="258" r:id="rId10"/>
    <p:sldId id="259"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63E9A5-6EDF-4EB0-87E3-2C16C174FF18}" v="38" dt="2021-03-01T19:26:14.467"/>
  </p1510:revLst>
</p1510:revInfo>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customXml" Target="../customXml/item2.xml"/><Relationship Id="rId16"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Griffiths" userId="8ab9b81d-3522-4897-8200-1bfdf45d76cf" providerId="ADAL" clId="{A163E9A5-6EDF-4EB0-87E3-2C16C174FF18}"/>
    <pc:docChg chg="undo custSel mod addSld modSld sldOrd">
      <pc:chgData name="N Griffiths" userId="8ab9b81d-3522-4897-8200-1bfdf45d76cf" providerId="ADAL" clId="{A163E9A5-6EDF-4EB0-87E3-2C16C174FF18}" dt="2021-03-01T19:26:14.464" v="561"/>
      <pc:docMkLst>
        <pc:docMk/>
      </pc:docMkLst>
      <pc:sldChg chg="addSp delSp modSp mod modTransition setBg modAnim">
        <pc:chgData name="N Griffiths" userId="8ab9b81d-3522-4897-8200-1bfdf45d76cf" providerId="ADAL" clId="{A163E9A5-6EDF-4EB0-87E3-2C16C174FF18}" dt="2021-03-01T19:26:14.464" v="561"/>
        <pc:sldMkLst>
          <pc:docMk/>
          <pc:sldMk cId="904193287" sldId="256"/>
        </pc:sldMkLst>
        <pc:spChg chg="mod">
          <ac:chgData name="N Griffiths" userId="8ab9b81d-3522-4897-8200-1bfdf45d76cf" providerId="ADAL" clId="{A163E9A5-6EDF-4EB0-87E3-2C16C174FF18}" dt="2021-03-01T18:21:41.963" v="550" actId="26606"/>
          <ac:spMkLst>
            <pc:docMk/>
            <pc:sldMk cId="904193287" sldId="256"/>
            <ac:spMk id="2" creationId="{14A90AC7-5F6E-4327-9ADC-D3EC839E8559}"/>
          </ac:spMkLst>
        </pc:spChg>
        <pc:spChg chg="mod">
          <ac:chgData name="N Griffiths" userId="8ab9b81d-3522-4897-8200-1bfdf45d76cf" providerId="ADAL" clId="{A163E9A5-6EDF-4EB0-87E3-2C16C174FF18}" dt="2021-03-01T18:21:41.963" v="550" actId="26606"/>
          <ac:spMkLst>
            <pc:docMk/>
            <pc:sldMk cId="904193287" sldId="256"/>
            <ac:spMk id="3" creationId="{088538BD-12DC-4106-9202-7BC91458C7EA}"/>
          </ac:spMkLst>
        </pc:spChg>
        <pc:spChg chg="add del">
          <ac:chgData name="N Griffiths" userId="8ab9b81d-3522-4897-8200-1bfdf45d76cf" providerId="ADAL" clId="{A163E9A5-6EDF-4EB0-87E3-2C16C174FF18}" dt="2021-02-24T16:52:05.530" v="137" actId="26606"/>
          <ac:spMkLst>
            <pc:docMk/>
            <pc:sldMk cId="904193287" sldId="256"/>
            <ac:spMk id="9" creationId="{E45B1D5C-0827-4AF0-8186-11FC5A8B8B92}"/>
          </ac:spMkLst>
        </pc:spChg>
        <pc:spChg chg="add del">
          <ac:chgData name="N Griffiths" userId="8ab9b81d-3522-4897-8200-1bfdf45d76cf" providerId="ADAL" clId="{A163E9A5-6EDF-4EB0-87E3-2C16C174FF18}" dt="2021-02-24T16:52:05.530" v="137" actId="26606"/>
          <ac:spMkLst>
            <pc:docMk/>
            <pc:sldMk cId="904193287" sldId="256"/>
            <ac:spMk id="11" creationId="{99413ED5-9ED4-4772-BCE4-2BCAE6B12E35}"/>
          </ac:spMkLst>
        </pc:spChg>
        <pc:spChg chg="add del">
          <ac:chgData name="N Griffiths" userId="8ab9b81d-3522-4897-8200-1bfdf45d76cf" providerId="ADAL" clId="{A163E9A5-6EDF-4EB0-87E3-2C16C174FF18}" dt="2021-02-24T16:52:05.530" v="137" actId="26606"/>
          <ac:spMkLst>
            <pc:docMk/>
            <pc:sldMk cId="904193287" sldId="256"/>
            <ac:spMk id="13" creationId="{04357C93-F0CB-4A1C-8F77-4E9063789819}"/>
          </ac:spMkLst>
        </pc:spChg>
        <pc:spChg chg="add del">
          <ac:chgData name="N Griffiths" userId="8ab9b81d-3522-4897-8200-1bfdf45d76cf" providerId="ADAL" clId="{A163E9A5-6EDF-4EB0-87E3-2C16C174FF18}" dt="2021-02-24T16:52:05.530" v="137" actId="26606"/>
          <ac:spMkLst>
            <pc:docMk/>
            <pc:sldMk cId="904193287" sldId="256"/>
            <ac:spMk id="15" creationId="{90F533E9-6690-41A8-A372-4C6C622D028D}"/>
          </ac:spMkLst>
        </pc:spChg>
        <pc:spChg chg="add del">
          <ac:chgData name="N Griffiths" userId="8ab9b81d-3522-4897-8200-1bfdf45d76cf" providerId="ADAL" clId="{A163E9A5-6EDF-4EB0-87E3-2C16C174FF18}" dt="2021-03-01T17:32:12.681" v="357" actId="26606"/>
          <ac:spMkLst>
            <pc:docMk/>
            <pc:sldMk cId="904193287" sldId="256"/>
            <ac:spMk id="20" creationId="{823AC064-BC96-4F32-8AE1-B2FD38754823}"/>
          </ac:spMkLst>
        </pc:spChg>
        <pc:spChg chg="add del">
          <ac:chgData name="N Griffiths" userId="8ab9b81d-3522-4897-8200-1bfdf45d76cf" providerId="ADAL" clId="{A163E9A5-6EDF-4EB0-87E3-2C16C174FF18}" dt="2021-03-01T18:21:41.963" v="550" actId="26606"/>
          <ac:spMkLst>
            <pc:docMk/>
            <pc:sldMk cId="904193287" sldId="256"/>
            <ac:spMk id="29" creationId="{823AC064-BC96-4F32-8AE1-B2FD38754823}"/>
          </ac:spMkLst>
        </pc:spChg>
        <pc:spChg chg="add del">
          <ac:chgData name="N Griffiths" userId="8ab9b81d-3522-4897-8200-1bfdf45d76cf" providerId="ADAL" clId="{A163E9A5-6EDF-4EB0-87E3-2C16C174FF18}" dt="2021-03-01T18:21:32.514" v="547" actId="26606"/>
          <ac:spMkLst>
            <pc:docMk/>
            <pc:sldMk cId="904193287" sldId="256"/>
            <ac:spMk id="36" creationId="{F8446B12-7391-4711-8B31-112A0B896C76}"/>
          </ac:spMkLst>
        </pc:spChg>
        <pc:spChg chg="add del">
          <ac:chgData name="N Griffiths" userId="8ab9b81d-3522-4897-8200-1bfdf45d76cf" providerId="ADAL" clId="{A163E9A5-6EDF-4EB0-87E3-2C16C174FF18}" dt="2021-03-01T18:21:41.935" v="549" actId="26606"/>
          <ac:spMkLst>
            <pc:docMk/>
            <pc:sldMk cId="904193287" sldId="256"/>
            <ac:spMk id="42" creationId="{022BDE4A-8A20-4A69-9C5A-581C82036A4D}"/>
          </ac:spMkLst>
        </pc:spChg>
        <pc:spChg chg="add">
          <ac:chgData name="N Griffiths" userId="8ab9b81d-3522-4897-8200-1bfdf45d76cf" providerId="ADAL" clId="{A163E9A5-6EDF-4EB0-87E3-2C16C174FF18}" dt="2021-03-01T18:21:41.963" v="550" actId="26606"/>
          <ac:spMkLst>
            <pc:docMk/>
            <pc:sldMk cId="904193287" sldId="256"/>
            <ac:spMk id="44" creationId="{823AC064-BC96-4F32-8AE1-B2FD38754823}"/>
          </ac:spMkLst>
        </pc:spChg>
        <pc:grpChg chg="add del">
          <ac:chgData name="N Griffiths" userId="8ab9b81d-3522-4897-8200-1bfdf45d76cf" providerId="ADAL" clId="{A163E9A5-6EDF-4EB0-87E3-2C16C174FF18}" dt="2021-03-01T18:21:32.514" v="547" actId="26606"/>
          <ac:grpSpMkLst>
            <pc:docMk/>
            <pc:sldMk cId="904193287" sldId="256"/>
            <ac:grpSpMk id="38" creationId="{AC0B7807-0C83-4963-821A-69B172722E49}"/>
          </ac:grpSpMkLst>
        </pc:grpChg>
        <pc:picChg chg="add mod ord">
          <ac:chgData name="N Griffiths" userId="8ab9b81d-3522-4897-8200-1bfdf45d76cf" providerId="ADAL" clId="{A163E9A5-6EDF-4EB0-87E3-2C16C174FF18}" dt="2021-03-01T18:21:41.963" v="550" actId="26606"/>
          <ac:picMkLst>
            <pc:docMk/>
            <pc:sldMk cId="904193287" sldId="256"/>
            <ac:picMk id="4" creationId="{33CD4ADE-620A-49CD-BC1E-AAE9CF6AEC2D}"/>
          </ac:picMkLst>
        </pc:picChg>
        <pc:picChg chg="add mod">
          <ac:chgData name="N Griffiths" userId="8ab9b81d-3522-4897-8200-1bfdf45d76cf" providerId="ADAL" clId="{A163E9A5-6EDF-4EB0-87E3-2C16C174FF18}" dt="2021-03-01T18:21:41.963" v="550" actId="26606"/>
          <ac:picMkLst>
            <pc:docMk/>
            <pc:sldMk cId="904193287" sldId="256"/>
            <ac:picMk id="5" creationId="{4FB510A1-DEF7-459C-A2C0-B1B1CF1F3F87}"/>
          </ac:picMkLst>
        </pc:picChg>
        <pc:picChg chg="add del mod">
          <ac:chgData name="N Griffiths" userId="8ab9b81d-3522-4897-8200-1bfdf45d76cf" providerId="ADAL" clId="{A163E9A5-6EDF-4EB0-87E3-2C16C174FF18}" dt="2021-03-01T19:18:36.724" v="558"/>
          <ac:picMkLst>
            <pc:docMk/>
            <pc:sldMk cId="904193287" sldId="256"/>
            <ac:picMk id="6" creationId="{247A3894-7EB8-4853-B26B-8FC8D801DA85}"/>
          </ac:picMkLst>
        </pc:picChg>
        <pc:picChg chg="add del mod">
          <ac:chgData name="N Griffiths" userId="8ab9b81d-3522-4897-8200-1bfdf45d76cf" providerId="ADAL" clId="{A163E9A5-6EDF-4EB0-87E3-2C16C174FF18}" dt="2021-03-01T19:19:55.841" v="560"/>
          <ac:picMkLst>
            <pc:docMk/>
            <pc:sldMk cId="904193287" sldId="256"/>
            <ac:picMk id="7" creationId="{F2711B79-0541-4BF1-A86D-D96B44C92566}"/>
          </ac:picMkLst>
        </pc:picChg>
        <pc:picChg chg="add mod">
          <ac:chgData name="N Griffiths" userId="8ab9b81d-3522-4897-8200-1bfdf45d76cf" providerId="ADAL" clId="{A163E9A5-6EDF-4EB0-87E3-2C16C174FF18}" dt="2021-03-01T19:26:14.464" v="561"/>
          <ac:picMkLst>
            <pc:docMk/>
            <pc:sldMk cId="904193287" sldId="256"/>
            <ac:picMk id="8" creationId="{814D82FD-86AA-4B6F-9A2B-AE3265E20B76}"/>
          </ac:picMkLst>
        </pc:picChg>
        <pc:cxnChg chg="add del">
          <ac:chgData name="N Griffiths" userId="8ab9b81d-3522-4897-8200-1bfdf45d76cf" providerId="ADAL" clId="{A163E9A5-6EDF-4EB0-87E3-2C16C174FF18}" dt="2021-03-01T17:32:12.681" v="357" actId="26606"/>
          <ac:cxnSpMkLst>
            <pc:docMk/>
            <pc:sldMk cId="904193287" sldId="256"/>
            <ac:cxnSpMk id="22" creationId="{7E7C77BC-7138-40B1-A15B-20F57A494629}"/>
          </ac:cxnSpMkLst>
        </pc:cxnChg>
        <pc:cxnChg chg="add del">
          <ac:chgData name="N Griffiths" userId="8ab9b81d-3522-4897-8200-1bfdf45d76cf" providerId="ADAL" clId="{A163E9A5-6EDF-4EB0-87E3-2C16C174FF18}" dt="2021-03-01T18:21:41.963" v="550" actId="26606"/>
          <ac:cxnSpMkLst>
            <pc:docMk/>
            <pc:sldMk cId="904193287" sldId="256"/>
            <ac:cxnSpMk id="27" creationId="{DB146403-F3D6-484B-B2ED-97F9565D0370}"/>
          </ac:cxnSpMkLst>
        </pc:cxnChg>
        <pc:cxnChg chg="add del">
          <ac:chgData name="N Griffiths" userId="8ab9b81d-3522-4897-8200-1bfdf45d76cf" providerId="ADAL" clId="{A163E9A5-6EDF-4EB0-87E3-2C16C174FF18}" dt="2021-03-01T18:21:41.963" v="550" actId="26606"/>
          <ac:cxnSpMkLst>
            <pc:docMk/>
            <pc:sldMk cId="904193287" sldId="256"/>
            <ac:cxnSpMk id="31" creationId="{7E7C77BC-7138-40B1-A15B-20F57A494629}"/>
          </ac:cxnSpMkLst>
        </pc:cxnChg>
        <pc:cxnChg chg="add">
          <ac:chgData name="N Griffiths" userId="8ab9b81d-3522-4897-8200-1bfdf45d76cf" providerId="ADAL" clId="{A163E9A5-6EDF-4EB0-87E3-2C16C174FF18}" dt="2021-03-01T18:21:41.963" v="550" actId="26606"/>
          <ac:cxnSpMkLst>
            <pc:docMk/>
            <pc:sldMk cId="904193287" sldId="256"/>
            <ac:cxnSpMk id="40" creationId="{DB146403-F3D6-484B-B2ED-97F9565D0370}"/>
          </ac:cxnSpMkLst>
        </pc:cxnChg>
        <pc:cxnChg chg="add">
          <ac:chgData name="N Griffiths" userId="8ab9b81d-3522-4897-8200-1bfdf45d76cf" providerId="ADAL" clId="{A163E9A5-6EDF-4EB0-87E3-2C16C174FF18}" dt="2021-03-01T18:21:41.963" v="550" actId="26606"/>
          <ac:cxnSpMkLst>
            <pc:docMk/>
            <pc:sldMk cId="904193287" sldId="256"/>
            <ac:cxnSpMk id="45" creationId="{7E7C77BC-7138-40B1-A15B-20F57A494629}"/>
          </ac:cxnSpMkLst>
        </pc:cxnChg>
      </pc:sldChg>
      <pc:sldChg chg="addSp delSp modSp add mod ord modTransition setBg modAnim setClrOvrMap">
        <pc:chgData name="N Griffiths" userId="8ab9b81d-3522-4897-8200-1bfdf45d76cf" providerId="ADAL" clId="{A163E9A5-6EDF-4EB0-87E3-2C16C174FF18}" dt="2021-03-01T19:26:14.464" v="561"/>
        <pc:sldMkLst>
          <pc:docMk/>
          <pc:sldMk cId="2418047620" sldId="257"/>
        </pc:sldMkLst>
        <pc:spChg chg="mod">
          <ac:chgData name="N Griffiths" userId="8ab9b81d-3522-4897-8200-1bfdf45d76cf" providerId="ADAL" clId="{A163E9A5-6EDF-4EB0-87E3-2C16C174FF18}" dt="2021-03-01T19:12:53.187" v="553" actId="20577"/>
          <ac:spMkLst>
            <pc:docMk/>
            <pc:sldMk cId="2418047620" sldId="257"/>
            <ac:spMk id="2" creationId="{4FC6D264-D977-4F6D-8FD0-7C5EC838EAAB}"/>
          </ac:spMkLst>
        </pc:spChg>
        <pc:spChg chg="del">
          <ac:chgData name="N Griffiths" userId="8ab9b81d-3522-4897-8200-1bfdf45d76cf" providerId="ADAL" clId="{A163E9A5-6EDF-4EB0-87E3-2C16C174FF18}" dt="2021-02-24T16:42:34.289" v="44" actId="26606"/>
          <ac:spMkLst>
            <pc:docMk/>
            <pc:sldMk cId="2418047620" sldId="257"/>
            <ac:spMk id="3" creationId="{7CE99E07-7BA4-4AD3-AC40-2C51A6E915A2}"/>
          </ac:spMkLst>
        </pc:spChg>
        <pc:spChg chg="add del">
          <ac:chgData name="N Griffiths" userId="8ab9b81d-3522-4897-8200-1bfdf45d76cf" providerId="ADAL" clId="{A163E9A5-6EDF-4EB0-87E3-2C16C174FF18}" dt="2021-02-24T17:06:22.644" v="322" actId="26606"/>
          <ac:spMkLst>
            <pc:docMk/>
            <pc:sldMk cId="2418047620" sldId="257"/>
            <ac:spMk id="8" creationId="{6DDA8CE9-E0A6-4FF2-823D-D08607606DC2}"/>
          </ac:spMkLst>
        </pc:spChg>
        <pc:spChg chg="add del">
          <ac:chgData name="N Griffiths" userId="8ab9b81d-3522-4897-8200-1bfdf45d76cf" providerId="ADAL" clId="{A163E9A5-6EDF-4EB0-87E3-2C16C174FF18}" dt="2021-02-24T17:06:22.644" v="322" actId="26606"/>
          <ac:spMkLst>
            <pc:docMk/>
            <pc:sldMk cId="2418047620" sldId="257"/>
            <ac:spMk id="10" creationId="{11195564-33B9-434B-9641-764F5905A56F}"/>
          </ac:spMkLst>
        </pc:spChg>
        <pc:spChg chg="add del">
          <ac:chgData name="N Griffiths" userId="8ab9b81d-3522-4897-8200-1bfdf45d76cf" providerId="ADAL" clId="{A163E9A5-6EDF-4EB0-87E3-2C16C174FF18}" dt="2021-03-01T17:22:37.578" v="339" actId="26606"/>
          <ac:spMkLst>
            <pc:docMk/>
            <pc:sldMk cId="2418047620" sldId="257"/>
            <ac:spMk id="26" creationId="{66B332A4-D438-4773-A77F-5ED49A448D9D}"/>
          </ac:spMkLst>
        </pc:spChg>
        <pc:spChg chg="add">
          <ac:chgData name="N Griffiths" userId="8ab9b81d-3522-4897-8200-1bfdf45d76cf" providerId="ADAL" clId="{A163E9A5-6EDF-4EB0-87E3-2C16C174FF18}" dt="2021-03-01T19:13:43.857" v="555"/>
          <ac:spMkLst>
            <pc:docMk/>
            <pc:sldMk cId="2418047620" sldId="257"/>
            <ac:spMk id="27" creationId="{DF9785EA-8D5D-49B4-A703-8F9D13ADDF1F}"/>
          </ac:spMkLst>
        </pc:spChg>
        <pc:spChg chg="add del">
          <ac:chgData name="N Griffiths" userId="8ab9b81d-3522-4897-8200-1bfdf45d76cf" providerId="ADAL" clId="{A163E9A5-6EDF-4EB0-87E3-2C16C174FF18}" dt="2021-03-01T17:22:37.578" v="339" actId="26606"/>
          <ac:spMkLst>
            <pc:docMk/>
            <pc:sldMk cId="2418047620" sldId="257"/>
            <ac:spMk id="28" creationId="{DF9AD32D-FF05-44F4-BD4D-9CEE89B71EB9}"/>
          </ac:spMkLst>
        </pc:spChg>
        <pc:spChg chg="add del">
          <ac:chgData name="N Griffiths" userId="8ab9b81d-3522-4897-8200-1bfdf45d76cf" providerId="ADAL" clId="{A163E9A5-6EDF-4EB0-87E3-2C16C174FF18}" dt="2021-03-01T17:22:30.535" v="336" actId="26606"/>
          <ac:spMkLst>
            <pc:docMk/>
            <pc:sldMk cId="2418047620" sldId="257"/>
            <ac:spMk id="33" creationId="{FFD48BC7-DC40-47DE-87EE-9F4B6ECB9ABB}"/>
          </ac:spMkLst>
        </pc:spChg>
        <pc:spChg chg="add del">
          <ac:chgData name="N Griffiths" userId="8ab9b81d-3522-4897-8200-1bfdf45d76cf" providerId="ADAL" clId="{A163E9A5-6EDF-4EB0-87E3-2C16C174FF18}" dt="2021-03-01T17:22:30.535" v="336" actId="26606"/>
          <ac:spMkLst>
            <pc:docMk/>
            <pc:sldMk cId="2418047620" sldId="257"/>
            <ac:spMk id="35" creationId="{E502BBC7-2C76-46F3-BC24-5985BC13DB88}"/>
          </ac:spMkLst>
        </pc:spChg>
        <pc:spChg chg="add del">
          <ac:chgData name="N Griffiths" userId="8ab9b81d-3522-4897-8200-1bfdf45d76cf" providerId="ADAL" clId="{A163E9A5-6EDF-4EB0-87E3-2C16C174FF18}" dt="2021-03-01T17:22:30.535" v="336" actId="26606"/>
          <ac:spMkLst>
            <pc:docMk/>
            <pc:sldMk cId="2418047620" sldId="257"/>
            <ac:spMk id="37" creationId="{C7F28D52-2A5F-4D23-81AE-7CB8B591C7AF}"/>
          </ac:spMkLst>
        </pc:spChg>
        <pc:spChg chg="add del">
          <ac:chgData name="N Griffiths" userId="8ab9b81d-3522-4897-8200-1bfdf45d76cf" providerId="ADAL" clId="{A163E9A5-6EDF-4EB0-87E3-2C16C174FF18}" dt="2021-03-01T17:22:30.535" v="336" actId="26606"/>
          <ac:spMkLst>
            <pc:docMk/>
            <pc:sldMk cId="2418047620" sldId="257"/>
            <ac:spMk id="39" creationId="{3629484E-3792-4B3D-89AD-7C8A1ED0E0D4}"/>
          </ac:spMkLst>
        </pc:spChg>
        <pc:spChg chg="add del">
          <ac:chgData name="N Griffiths" userId="8ab9b81d-3522-4897-8200-1bfdf45d76cf" providerId="ADAL" clId="{A163E9A5-6EDF-4EB0-87E3-2C16C174FF18}" dt="2021-03-01T17:22:37.560" v="338" actId="26606"/>
          <ac:spMkLst>
            <pc:docMk/>
            <pc:sldMk cId="2418047620" sldId="257"/>
            <ac:spMk id="41" creationId="{CDA1A2E9-63FE-408D-A803-8E306ECAB4B3}"/>
          </ac:spMkLst>
        </pc:spChg>
        <pc:spChg chg="add del">
          <ac:chgData name="N Griffiths" userId="8ab9b81d-3522-4897-8200-1bfdf45d76cf" providerId="ADAL" clId="{A163E9A5-6EDF-4EB0-87E3-2C16C174FF18}" dt="2021-03-01T17:22:37.560" v="338" actId="26606"/>
          <ac:spMkLst>
            <pc:docMk/>
            <pc:sldMk cId="2418047620" sldId="257"/>
            <ac:spMk id="42" creationId="{FBE9F90C-C163-435B-9A68-D15C92D1CF2B}"/>
          </ac:spMkLst>
        </pc:spChg>
        <pc:spChg chg="add del">
          <ac:chgData name="N Griffiths" userId="8ab9b81d-3522-4897-8200-1bfdf45d76cf" providerId="ADAL" clId="{A163E9A5-6EDF-4EB0-87E3-2C16C174FF18}" dt="2021-03-01T17:22:37.560" v="338" actId="26606"/>
          <ac:spMkLst>
            <pc:docMk/>
            <pc:sldMk cId="2418047620" sldId="257"/>
            <ac:spMk id="43" creationId="{1A882A9F-F4E9-4E23-8F0B-20B5DF42EAA9}"/>
          </ac:spMkLst>
        </pc:spChg>
        <pc:spChg chg="add">
          <ac:chgData name="N Griffiths" userId="8ab9b81d-3522-4897-8200-1bfdf45d76cf" providerId="ADAL" clId="{A163E9A5-6EDF-4EB0-87E3-2C16C174FF18}" dt="2021-03-01T17:22:37.578" v="339" actId="26606"/>
          <ac:spMkLst>
            <pc:docMk/>
            <pc:sldMk cId="2418047620" sldId="257"/>
            <ac:spMk id="45" creationId="{66B332A4-D438-4773-A77F-5ED49A448D9D}"/>
          </ac:spMkLst>
        </pc:spChg>
        <pc:spChg chg="add">
          <ac:chgData name="N Griffiths" userId="8ab9b81d-3522-4897-8200-1bfdf45d76cf" providerId="ADAL" clId="{A163E9A5-6EDF-4EB0-87E3-2C16C174FF18}" dt="2021-03-01T17:22:37.578" v="339" actId="26606"/>
          <ac:spMkLst>
            <pc:docMk/>
            <pc:sldMk cId="2418047620" sldId="257"/>
            <ac:spMk id="46" creationId="{DF9AD32D-FF05-44F4-BD4D-9CEE89B71EB9}"/>
          </ac:spMkLst>
        </pc:spChg>
        <pc:grpChg chg="add del">
          <ac:chgData name="N Griffiths" userId="8ab9b81d-3522-4897-8200-1bfdf45d76cf" providerId="ADAL" clId="{A163E9A5-6EDF-4EB0-87E3-2C16C174FF18}" dt="2021-02-24T17:06:22.644" v="322" actId="26606"/>
          <ac:grpSpMkLst>
            <pc:docMk/>
            <pc:sldMk cId="2418047620" sldId="257"/>
            <ac:grpSpMk id="12" creationId="{1D18C537-E336-47C4-836B-C342A230F8F3}"/>
          </ac:grpSpMkLst>
        </pc:grpChg>
        <pc:grpChg chg="add del">
          <ac:chgData name="N Griffiths" userId="8ab9b81d-3522-4897-8200-1bfdf45d76cf" providerId="ADAL" clId="{A163E9A5-6EDF-4EB0-87E3-2C16C174FF18}" dt="2021-02-24T17:06:22.644" v="322" actId="26606"/>
          <ac:grpSpMkLst>
            <pc:docMk/>
            <pc:sldMk cId="2418047620" sldId="257"/>
            <ac:grpSpMk id="18" creationId="{5A1259D8-0C3A-4069-A22F-537BBBB61A9C}"/>
          </ac:grpSpMkLst>
        </pc:grpChg>
        <pc:picChg chg="add mod">
          <ac:chgData name="N Griffiths" userId="8ab9b81d-3522-4897-8200-1bfdf45d76cf" providerId="ADAL" clId="{A163E9A5-6EDF-4EB0-87E3-2C16C174FF18}" dt="2021-03-01T19:26:14.464" v="561"/>
          <ac:picMkLst>
            <pc:docMk/>
            <pc:sldMk cId="2418047620" sldId="257"/>
            <ac:picMk id="3" creationId="{51A7AD1A-9D49-45E1-ADB7-DBDC68D5834C}"/>
          </ac:picMkLst>
        </pc:picChg>
        <pc:picChg chg="add del">
          <ac:chgData name="N Griffiths" userId="8ab9b81d-3522-4897-8200-1bfdf45d76cf" providerId="ADAL" clId="{A163E9A5-6EDF-4EB0-87E3-2C16C174FF18}" dt="2021-03-01T17:22:37.560" v="338" actId="26606"/>
          <ac:picMkLst>
            <pc:docMk/>
            <pc:sldMk cId="2418047620" sldId="257"/>
            <ac:picMk id="32" creationId="{985A2C7E-E254-40C9-B84D-D3DA6043543D}"/>
          </ac:picMkLst>
        </pc:picChg>
      </pc:sldChg>
      <pc:sldChg chg="addSp delSp modSp add mod ord modTransition setBg">
        <pc:chgData name="N Griffiths" userId="8ab9b81d-3522-4897-8200-1bfdf45d76cf" providerId="ADAL" clId="{A163E9A5-6EDF-4EB0-87E3-2C16C174FF18}" dt="2021-03-01T19:26:14.464" v="561"/>
        <pc:sldMkLst>
          <pc:docMk/>
          <pc:sldMk cId="1438095894" sldId="258"/>
        </pc:sldMkLst>
        <pc:spChg chg="mod">
          <ac:chgData name="N Griffiths" userId="8ab9b81d-3522-4897-8200-1bfdf45d76cf" providerId="ADAL" clId="{A163E9A5-6EDF-4EB0-87E3-2C16C174FF18}" dt="2021-02-24T16:51:28.790" v="136" actId="2711"/>
          <ac:spMkLst>
            <pc:docMk/>
            <pc:sldMk cId="1438095894" sldId="258"/>
            <ac:spMk id="2" creationId="{09A4EFD4-F622-40EC-A8DC-9B90A6048070}"/>
          </ac:spMkLst>
        </pc:spChg>
        <pc:spChg chg="del">
          <ac:chgData name="N Griffiths" userId="8ab9b81d-3522-4897-8200-1bfdf45d76cf" providerId="ADAL" clId="{A163E9A5-6EDF-4EB0-87E3-2C16C174FF18}" dt="2021-02-24T16:49:58.985" v="46"/>
          <ac:spMkLst>
            <pc:docMk/>
            <pc:sldMk cId="1438095894" sldId="258"/>
            <ac:spMk id="3" creationId="{6954793C-A601-48F1-8828-2FC6036E82BC}"/>
          </ac:spMkLst>
        </pc:spChg>
        <pc:spChg chg="add">
          <ac:chgData name="N Griffiths" userId="8ab9b81d-3522-4897-8200-1bfdf45d76cf" providerId="ADAL" clId="{A163E9A5-6EDF-4EB0-87E3-2C16C174FF18}" dt="2021-02-24T16:51:05.348" v="135" actId="26606"/>
          <ac:spMkLst>
            <pc:docMk/>
            <pc:sldMk cId="1438095894" sldId="258"/>
            <ac:spMk id="9" creationId="{823AC064-BC96-4F32-8AE1-B2FD38754823}"/>
          </ac:spMkLst>
        </pc:spChg>
        <pc:picChg chg="add mod">
          <ac:chgData name="N Griffiths" userId="8ab9b81d-3522-4897-8200-1bfdf45d76cf" providerId="ADAL" clId="{A163E9A5-6EDF-4EB0-87E3-2C16C174FF18}" dt="2021-02-24T16:51:05.348" v="135" actId="26606"/>
          <ac:picMkLst>
            <pc:docMk/>
            <pc:sldMk cId="1438095894" sldId="258"/>
            <ac:picMk id="4" creationId="{FA61D981-72A3-4FA3-81CD-054A67040488}"/>
          </ac:picMkLst>
        </pc:picChg>
        <pc:picChg chg="add mod">
          <ac:chgData name="N Griffiths" userId="8ab9b81d-3522-4897-8200-1bfdf45d76cf" providerId="ADAL" clId="{A163E9A5-6EDF-4EB0-87E3-2C16C174FF18}" dt="2021-03-01T19:26:14.464" v="561"/>
          <ac:picMkLst>
            <pc:docMk/>
            <pc:sldMk cId="1438095894" sldId="258"/>
            <ac:picMk id="5" creationId="{ECB2B421-6E50-4732-A9EA-948EEAF5DFA6}"/>
          </ac:picMkLst>
        </pc:picChg>
        <pc:cxnChg chg="add">
          <ac:chgData name="N Griffiths" userId="8ab9b81d-3522-4897-8200-1bfdf45d76cf" providerId="ADAL" clId="{A163E9A5-6EDF-4EB0-87E3-2C16C174FF18}" dt="2021-02-24T16:51:05.348" v="135" actId="26606"/>
          <ac:cxnSpMkLst>
            <pc:docMk/>
            <pc:sldMk cId="1438095894" sldId="258"/>
            <ac:cxnSpMk id="11" creationId="{7E7C77BC-7138-40B1-A15B-20F57A494629}"/>
          </ac:cxnSpMkLst>
        </pc:cxnChg>
      </pc:sldChg>
      <pc:sldChg chg="addSp delSp modSp add mod modTransition setBg">
        <pc:chgData name="N Griffiths" userId="8ab9b81d-3522-4897-8200-1bfdf45d76cf" providerId="ADAL" clId="{A163E9A5-6EDF-4EB0-87E3-2C16C174FF18}" dt="2021-03-01T19:26:14.464" v="561"/>
        <pc:sldMkLst>
          <pc:docMk/>
          <pc:sldMk cId="3890399329" sldId="259"/>
        </pc:sldMkLst>
        <pc:spChg chg="mod">
          <ac:chgData name="N Griffiths" userId="8ab9b81d-3522-4897-8200-1bfdf45d76cf" providerId="ADAL" clId="{A163E9A5-6EDF-4EB0-87E3-2C16C174FF18}" dt="2021-02-24T16:58:08.519" v="189" actId="26606"/>
          <ac:spMkLst>
            <pc:docMk/>
            <pc:sldMk cId="3890399329" sldId="259"/>
            <ac:spMk id="2" creationId="{5805177A-DB9D-467E-A312-9F2365F9AFE5}"/>
          </ac:spMkLst>
        </pc:spChg>
        <pc:spChg chg="mod ord">
          <ac:chgData name="N Griffiths" userId="8ab9b81d-3522-4897-8200-1bfdf45d76cf" providerId="ADAL" clId="{A163E9A5-6EDF-4EB0-87E3-2C16C174FF18}" dt="2021-02-24T16:58:08.519" v="189" actId="26606"/>
          <ac:spMkLst>
            <pc:docMk/>
            <pc:sldMk cId="3890399329" sldId="259"/>
            <ac:spMk id="3" creationId="{F42FB246-7DCA-4661-8FD3-3D34B3C5E6A7}"/>
          </ac:spMkLst>
        </pc:spChg>
        <pc:spChg chg="add del">
          <ac:chgData name="N Griffiths" userId="8ab9b81d-3522-4897-8200-1bfdf45d76cf" providerId="ADAL" clId="{A163E9A5-6EDF-4EB0-87E3-2C16C174FF18}" dt="2021-02-24T16:58:01.606" v="186" actId="26606"/>
          <ac:spMkLst>
            <pc:docMk/>
            <pc:sldMk cId="3890399329" sldId="259"/>
            <ac:spMk id="10" creationId="{889AE703-9EC1-473D-8723-8E991E88520E}"/>
          </ac:spMkLst>
        </pc:spChg>
        <pc:spChg chg="add del">
          <ac:chgData name="N Griffiths" userId="8ab9b81d-3522-4897-8200-1bfdf45d76cf" providerId="ADAL" clId="{A163E9A5-6EDF-4EB0-87E3-2C16C174FF18}" dt="2021-02-24T16:58:08.493" v="188" actId="26606"/>
          <ac:spMkLst>
            <pc:docMk/>
            <pc:sldMk cId="3890399329" sldId="259"/>
            <ac:spMk id="12" creationId="{73ED6512-6858-4552-B699-9A97FE9A4EA2}"/>
          </ac:spMkLst>
        </pc:spChg>
        <pc:spChg chg="add del">
          <ac:chgData name="N Griffiths" userId="8ab9b81d-3522-4897-8200-1bfdf45d76cf" providerId="ADAL" clId="{A163E9A5-6EDF-4EB0-87E3-2C16C174FF18}" dt="2021-02-24T16:58:08.493" v="188" actId="26606"/>
          <ac:spMkLst>
            <pc:docMk/>
            <pc:sldMk cId="3890399329" sldId="259"/>
            <ac:spMk id="13" creationId="{4038CB10-1F5C-4D54-9DF7-12586DE5B007}"/>
          </ac:spMkLst>
        </pc:spChg>
        <pc:spChg chg="add">
          <ac:chgData name="N Griffiths" userId="8ab9b81d-3522-4897-8200-1bfdf45d76cf" providerId="ADAL" clId="{A163E9A5-6EDF-4EB0-87E3-2C16C174FF18}" dt="2021-02-24T16:58:08.519" v="189" actId="26606"/>
          <ac:spMkLst>
            <pc:docMk/>
            <pc:sldMk cId="3890399329" sldId="259"/>
            <ac:spMk id="14" creationId="{70BEB1E7-2F88-40BC-B73D-42E5B6F80BFC}"/>
          </ac:spMkLst>
        </pc:spChg>
        <pc:spChg chg="add">
          <ac:chgData name="N Griffiths" userId="8ab9b81d-3522-4897-8200-1bfdf45d76cf" providerId="ADAL" clId="{A163E9A5-6EDF-4EB0-87E3-2C16C174FF18}" dt="2021-02-24T16:58:08.519" v="189" actId="26606"/>
          <ac:spMkLst>
            <pc:docMk/>
            <pc:sldMk cId="3890399329" sldId="259"/>
            <ac:spMk id="15" creationId="{D2B783EE-0239-4717-BBEA-8C9EAC61C824}"/>
          </ac:spMkLst>
        </pc:spChg>
        <pc:spChg chg="add">
          <ac:chgData name="N Griffiths" userId="8ab9b81d-3522-4897-8200-1bfdf45d76cf" providerId="ADAL" clId="{A163E9A5-6EDF-4EB0-87E3-2C16C174FF18}" dt="2021-02-24T16:58:08.519" v="189" actId="26606"/>
          <ac:spMkLst>
            <pc:docMk/>
            <pc:sldMk cId="3890399329" sldId="259"/>
            <ac:spMk id="16" creationId="{A7B99495-F43F-4D80-A44F-2CB4764EB90B}"/>
          </ac:spMkLst>
        </pc:spChg>
        <pc:picChg chg="add mod ord">
          <ac:chgData name="N Griffiths" userId="8ab9b81d-3522-4897-8200-1bfdf45d76cf" providerId="ADAL" clId="{A163E9A5-6EDF-4EB0-87E3-2C16C174FF18}" dt="2021-02-24T16:58:08.519" v="189" actId="26606"/>
          <ac:picMkLst>
            <pc:docMk/>
            <pc:sldMk cId="3890399329" sldId="259"/>
            <ac:picMk id="4" creationId="{348E277A-91AC-409F-BE96-F055F24259F1}"/>
          </ac:picMkLst>
        </pc:picChg>
        <pc:picChg chg="add mod ord">
          <ac:chgData name="N Griffiths" userId="8ab9b81d-3522-4897-8200-1bfdf45d76cf" providerId="ADAL" clId="{A163E9A5-6EDF-4EB0-87E3-2C16C174FF18}" dt="2021-02-24T16:58:08.519" v="189" actId="26606"/>
          <ac:picMkLst>
            <pc:docMk/>
            <pc:sldMk cId="3890399329" sldId="259"/>
            <ac:picMk id="5" creationId="{55C7E789-7377-4FCA-8B9E-2EB8B5648BFB}"/>
          </ac:picMkLst>
        </pc:picChg>
        <pc:picChg chg="add mod">
          <ac:chgData name="N Griffiths" userId="8ab9b81d-3522-4897-8200-1bfdf45d76cf" providerId="ADAL" clId="{A163E9A5-6EDF-4EB0-87E3-2C16C174FF18}" dt="2021-03-01T19:26:14.464" v="561"/>
          <ac:picMkLst>
            <pc:docMk/>
            <pc:sldMk cId="3890399329" sldId="259"/>
            <ac:picMk id="6" creationId="{E8CF648D-A405-4E5D-A40F-F037A4ECCEAF}"/>
          </ac:picMkLst>
        </pc:picChg>
      </pc:sldChg>
      <pc:sldChg chg="addSp modSp add mod modTransition setBg">
        <pc:chgData name="N Griffiths" userId="8ab9b81d-3522-4897-8200-1bfdf45d76cf" providerId="ADAL" clId="{A163E9A5-6EDF-4EB0-87E3-2C16C174FF18}" dt="2021-03-01T19:26:14.464" v="561"/>
        <pc:sldMkLst>
          <pc:docMk/>
          <pc:sldMk cId="336700742" sldId="260"/>
        </pc:sldMkLst>
        <pc:spChg chg="mod">
          <ac:chgData name="N Griffiths" userId="8ab9b81d-3522-4897-8200-1bfdf45d76cf" providerId="ADAL" clId="{A163E9A5-6EDF-4EB0-87E3-2C16C174FF18}" dt="2021-03-01T18:03:49.692" v="545" actId="26606"/>
          <ac:spMkLst>
            <pc:docMk/>
            <pc:sldMk cId="336700742" sldId="260"/>
            <ac:spMk id="2" creationId="{005C18F9-53C3-4C1D-9E85-68C4939F76A7}"/>
          </ac:spMkLst>
        </pc:spChg>
        <pc:spChg chg="mod">
          <ac:chgData name="N Griffiths" userId="8ab9b81d-3522-4897-8200-1bfdf45d76cf" providerId="ADAL" clId="{A163E9A5-6EDF-4EB0-87E3-2C16C174FF18}" dt="2021-03-01T18:03:49.692" v="545" actId="26606"/>
          <ac:spMkLst>
            <pc:docMk/>
            <pc:sldMk cId="336700742" sldId="260"/>
            <ac:spMk id="3" creationId="{B49EF1F9-BD80-49ED-8F24-D1689ECE49E7}"/>
          </ac:spMkLst>
        </pc:spChg>
        <pc:spChg chg="add">
          <ac:chgData name="N Griffiths" userId="8ab9b81d-3522-4897-8200-1bfdf45d76cf" providerId="ADAL" clId="{A163E9A5-6EDF-4EB0-87E3-2C16C174FF18}" dt="2021-03-01T18:03:49.692" v="545" actId="26606"/>
          <ac:spMkLst>
            <pc:docMk/>
            <pc:sldMk cId="336700742" sldId="260"/>
            <ac:spMk id="9" creationId="{45D37F4E-DDB4-456B-97E0-9937730A039F}"/>
          </ac:spMkLst>
        </pc:spChg>
        <pc:spChg chg="add">
          <ac:chgData name="N Griffiths" userId="8ab9b81d-3522-4897-8200-1bfdf45d76cf" providerId="ADAL" clId="{A163E9A5-6EDF-4EB0-87E3-2C16C174FF18}" dt="2021-03-01T18:03:49.692" v="545" actId="26606"/>
          <ac:spMkLst>
            <pc:docMk/>
            <pc:sldMk cId="336700742" sldId="260"/>
            <ac:spMk id="11" creationId="{B2DD41CD-8F47-4F56-AD12-4E2FF7696987}"/>
          </ac:spMkLst>
        </pc:spChg>
        <pc:picChg chg="add mod">
          <ac:chgData name="N Griffiths" userId="8ab9b81d-3522-4897-8200-1bfdf45d76cf" providerId="ADAL" clId="{A163E9A5-6EDF-4EB0-87E3-2C16C174FF18}" dt="2021-03-01T18:03:49.692" v="545" actId="26606"/>
          <ac:picMkLst>
            <pc:docMk/>
            <pc:sldMk cId="336700742" sldId="260"/>
            <ac:picMk id="4" creationId="{650E308E-E573-44AF-9879-23345D091B36}"/>
          </ac:picMkLst>
        </pc:picChg>
        <pc:picChg chg="add mod">
          <ac:chgData name="N Griffiths" userId="8ab9b81d-3522-4897-8200-1bfdf45d76cf" providerId="ADAL" clId="{A163E9A5-6EDF-4EB0-87E3-2C16C174FF18}" dt="2021-03-01T19:26:14.464" v="561"/>
          <ac:picMkLst>
            <pc:docMk/>
            <pc:sldMk cId="336700742" sldId="260"/>
            <ac:picMk id="5" creationId="{4543F06E-CD70-4DE2-9DBE-D496FCC631F1}"/>
          </ac:picMkLst>
        </pc:picChg>
      </pc:sldChg>
      <pc:sldChg chg="addSp delSp modSp mod modTransition setBg">
        <pc:chgData name="N Griffiths" userId="8ab9b81d-3522-4897-8200-1bfdf45d76cf" providerId="ADAL" clId="{A163E9A5-6EDF-4EB0-87E3-2C16C174FF18}" dt="2021-03-01T19:26:14.464" v="561"/>
        <pc:sldMkLst>
          <pc:docMk/>
          <pc:sldMk cId="0" sldId="314"/>
        </pc:sldMkLst>
        <pc:spChg chg="mod ord">
          <ac:chgData name="N Griffiths" userId="8ab9b81d-3522-4897-8200-1bfdf45d76cf" providerId="ADAL" clId="{A163E9A5-6EDF-4EB0-87E3-2C16C174FF18}" dt="2021-03-01T18:01:02.816" v="540" actId="26606"/>
          <ac:spMkLst>
            <pc:docMk/>
            <pc:sldMk cId="0" sldId="314"/>
            <ac:spMk id="2" creationId="{AF611941-15D3-4544-B674-ED157712A901}"/>
          </ac:spMkLst>
        </pc:spChg>
        <pc:spChg chg="mod">
          <ac:chgData name="N Griffiths" userId="8ab9b81d-3522-4897-8200-1bfdf45d76cf" providerId="ADAL" clId="{A163E9A5-6EDF-4EB0-87E3-2C16C174FF18}" dt="2021-03-01T18:01:02.816" v="540" actId="26606"/>
          <ac:spMkLst>
            <pc:docMk/>
            <pc:sldMk cId="0" sldId="314"/>
            <ac:spMk id="3" creationId="{03918B2D-76FE-48D5-B54C-13C0562042F9}"/>
          </ac:spMkLst>
        </pc:spChg>
        <pc:spChg chg="add del mod">
          <ac:chgData name="N Griffiths" userId="8ab9b81d-3522-4897-8200-1bfdf45d76cf" providerId="ADAL" clId="{A163E9A5-6EDF-4EB0-87E3-2C16C174FF18}" dt="2021-03-01T19:13:32.027" v="554"/>
          <ac:spMkLst>
            <pc:docMk/>
            <pc:sldMk cId="0" sldId="314"/>
            <ac:spMk id="4" creationId="{921D3543-9D9C-4316-B4FC-09C22769277F}"/>
          </ac:spMkLst>
        </pc:spChg>
        <pc:spChg chg="add del">
          <ac:chgData name="N Griffiths" userId="8ab9b81d-3522-4897-8200-1bfdf45d76cf" providerId="ADAL" clId="{A163E9A5-6EDF-4EB0-87E3-2C16C174FF18}" dt="2021-03-01T17:27:16.594" v="351" actId="26606"/>
          <ac:spMkLst>
            <pc:docMk/>
            <pc:sldMk cId="0" sldId="314"/>
            <ac:spMk id="10" creationId="{73DE2CFE-42F2-48F0-8706-5264E012B10C}"/>
          </ac:spMkLst>
        </pc:spChg>
        <pc:spChg chg="add del">
          <ac:chgData name="N Griffiths" userId="8ab9b81d-3522-4897-8200-1bfdf45d76cf" providerId="ADAL" clId="{A163E9A5-6EDF-4EB0-87E3-2C16C174FF18}" dt="2021-03-01T17:27:19.641" v="353" actId="26606"/>
          <ac:spMkLst>
            <pc:docMk/>
            <pc:sldMk cId="0" sldId="314"/>
            <ac:spMk id="13" creationId="{B0792D4F-247E-46FE-85FC-881DEFA41D94}"/>
          </ac:spMkLst>
        </pc:spChg>
        <pc:spChg chg="add del">
          <ac:chgData name="N Griffiths" userId="8ab9b81d-3522-4897-8200-1bfdf45d76cf" providerId="ADAL" clId="{A163E9A5-6EDF-4EB0-87E3-2C16C174FF18}" dt="2021-03-01T18:01:02.852" v="541" actId="26606"/>
          <ac:spMkLst>
            <pc:docMk/>
            <pc:sldMk cId="0" sldId="314"/>
            <ac:spMk id="15" creationId="{73DE2CFE-42F2-48F0-8706-5264E012B10C}"/>
          </ac:spMkLst>
        </pc:spChg>
        <pc:spChg chg="add del">
          <ac:chgData name="N Griffiths" userId="8ab9b81d-3522-4897-8200-1bfdf45d76cf" providerId="ADAL" clId="{A163E9A5-6EDF-4EB0-87E3-2C16C174FF18}" dt="2021-03-01T18:01:02.816" v="540" actId="26606"/>
          <ac:spMkLst>
            <pc:docMk/>
            <pc:sldMk cId="0" sldId="314"/>
            <ac:spMk id="20" creationId="{743AA782-23D1-4521-8CAD-47662984AA08}"/>
          </ac:spMkLst>
        </pc:spChg>
        <pc:spChg chg="add del">
          <ac:chgData name="N Griffiths" userId="8ab9b81d-3522-4897-8200-1bfdf45d76cf" providerId="ADAL" clId="{A163E9A5-6EDF-4EB0-87E3-2C16C174FF18}" dt="2021-03-01T18:01:02.816" v="540" actId="26606"/>
          <ac:spMkLst>
            <pc:docMk/>
            <pc:sldMk cId="0" sldId="314"/>
            <ac:spMk id="22" creationId="{71877DBC-BB60-40F0-AC93-2ACDBAAE60CE}"/>
          </ac:spMkLst>
        </pc:spChg>
        <pc:spChg chg="add">
          <ac:chgData name="N Griffiths" userId="8ab9b81d-3522-4897-8200-1bfdf45d76cf" providerId="ADAL" clId="{A163E9A5-6EDF-4EB0-87E3-2C16C174FF18}" dt="2021-03-01T18:01:02.852" v="541" actId="26606"/>
          <ac:spMkLst>
            <pc:docMk/>
            <pc:sldMk cId="0" sldId="314"/>
            <ac:spMk id="24" creationId="{73DE2CFE-42F2-48F0-8706-5264E012B10C}"/>
          </ac:spMkLst>
        </pc:spChg>
        <pc:graphicFrameChg chg="mod ord modGraphic">
          <ac:chgData name="N Griffiths" userId="8ab9b81d-3522-4897-8200-1bfdf45d76cf" providerId="ADAL" clId="{A163E9A5-6EDF-4EB0-87E3-2C16C174FF18}" dt="2021-03-01T18:01:02.852" v="541" actId="26606"/>
          <ac:graphicFrameMkLst>
            <pc:docMk/>
            <pc:sldMk cId="0" sldId="314"/>
            <ac:graphicFrameMk id="5" creationId="{0458A9A1-C2EF-4BCD-96B5-E92994880DC5}"/>
          </ac:graphicFrameMkLst>
        </pc:graphicFrameChg>
        <pc:picChg chg="add mod">
          <ac:chgData name="N Griffiths" userId="8ab9b81d-3522-4897-8200-1bfdf45d76cf" providerId="ADAL" clId="{A163E9A5-6EDF-4EB0-87E3-2C16C174FF18}" dt="2021-03-01T19:26:14.464" v="561"/>
          <ac:picMkLst>
            <pc:docMk/>
            <pc:sldMk cId="0" sldId="314"/>
            <ac:picMk id="6" creationId="{A80CF625-A12C-45EE-B671-56295D74D441}"/>
          </ac:picMkLst>
        </pc:picChg>
        <pc:cxnChg chg="add del">
          <ac:chgData name="N Griffiths" userId="8ab9b81d-3522-4897-8200-1bfdf45d76cf" providerId="ADAL" clId="{A163E9A5-6EDF-4EB0-87E3-2C16C174FF18}" dt="2021-03-01T17:27:19.641" v="353" actId="26606"/>
          <ac:cxnSpMkLst>
            <pc:docMk/>
            <pc:sldMk cId="0" sldId="314"/>
            <ac:cxnSpMk id="12" creationId="{CE272F12-AF86-441A-BC1B-C014BBBF85B5}"/>
          </ac:cxnSpMkLst>
        </pc:cxnChg>
      </pc:sldChg>
      <pc:sldChg chg="addSp delSp modSp add mod modTransition setBg modAnim">
        <pc:chgData name="N Griffiths" userId="8ab9b81d-3522-4897-8200-1bfdf45d76cf" providerId="ADAL" clId="{A163E9A5-6EDF-4EB0-87E3-2C16C174FF18}" dt="2021-03-01T19:26:14.464" v="561"/>
        <pc:sldMkLst>
          <pc:docMk/>
          <pc:sldMk cId="2865987444" sldId="315"/>
        </pc:sldMkLst>
        <pc:spChg chg="mod">
          <ac:chgData name="N Griffiths" userId="8ab9b81d-3522-4897-8200-1bfdf45d76cf" providerId="ADAL" clId="{A163E9A5-6EDF-4EB0-87E3-2C16C174FF18}" dt="2021-03-01T17:53:50.925" v="518" actId="26606"/>
          <ac:spMkLst>
            <pc:docMk/>
            <pc:sldMk cId="2865987444" sldId="315"/>
            <ac:spMk id="2" creationId="{570A1D36-B505-4F2A-8860-D7D03409FAF3}"/>
          </ac:spMkLst>
        </pc:spChg>
        <pc:spChg chg="mod ord">
          <ac:chgData name="N Griffiths" userId="8ab9b81d-3522-4897-8200-1bfdf45d76cf" providerId="ADAL" clId="{A163E9A5-6EDF-4EB0-87E3-2C16C174FF18}" dt="2021-03-01T17:53:50.925" v="518" actId="26606"/>
          <ac:spMkLst>
            <pc:docMk/>
            <pc:sldMk cId="2865987444" sldId="315"/>
            <ac:spMk id="3" creationId="{36A4AE34-6494-415F-B8E6-DCE0E2C51D1B}"/>
          </ac:spMkLst>
        </pc:spChg>
        <pc:spChg chg="add del">
          <ac:chgData name="N Griffiths" userId="8ab9b81d-3522-4897-8200-1bfdf45d76cf" providerId="ADAL" clId="{A163E9A5-6EDF-4EB0-87E3-2C16C174FF18}" dt="2021-03-01T17:53:31.607" v="515" actId="26606"/>
          <ac:spMkLst>
            <pc:docMk/>
            <pc:sldMk cId="2865987444" sldId="315"/>
            <ac:spMk id="9" creationId="{4038CB10-1F5C-4D54-9DF7-12586DE5B007}"/>
          </ac:spMkLst>
        </pc:spChg>
        <pc:spChg chg="add del">
          <ac:chgData name="N Griffiths" userId="8ab9b81d-3522-4897-8200-1bfdf45d76cf" providerId="ADAL" clId="{A163E9A5-6EDF-4EB0-87E3-2C16C174FF18}" dt="2021-03-01T17:53:31.607" v="515" actId="26606"/>
          <ac:spMkLst>
            <pc:docMk/>
            <pc:sldMk cId="2865987444" sldId="315"/>
            <ac:spMk id="11" creationId="{73ED6512-6858-4552-B699-9A97FE9A4EA2}"/>
          </ac:spMkLst>
        </pc:spChg>
        <pc:spChg chg="add del">
          <ac:chgData name="N Griffiths" userId="8ab9b81d-3522-4897-8200-1bfdf45d76cf" providerId="ADAL" clId="{A163E9A5-6EDF-4EB0-87E3-2C16C174FF18}" dt="2021-03-01T17:53:50.887" v="517" actId="26606"/>
          <ac:spMkLst>
            <pc:docMk/>
            <pc:sldMk cId="2865987444" sldId="315"/>
            <ac:spMk id="13" creationId="{F9A95BEE-6BB1-4A28-A8E6-A34B2E42EF87}"/>
          </ac:spMkLst>
        </pc:spChg>
        <pc:spChg chg="add del">
          <ac:chgData name="N Griffiths" userId="8ab9b81d-3522-4897-8200-1bfdf45d76cf" providerId="ADAL" clId="{A163E9A5-6EDF-4EB0-87E3-2C16C174FF18}" dt="2021-03-01T17:53:50.887" v="517" actId="26606"/>
          <ac:spMkLst>
            <pc:docMk/>
            <pc:sldMk cId="2865987444" sldId="315"/>
            <ac:spMk id="14" creationId="{F56F5174-31D9-4DBB-AAB7-A1FD7BDB1352}"/>
          </ac:spMkLst>
        </pc:spChg>
        <pc:spChg chg="add">
          <ac:chgData name="N Griffiths" userId="8ab9b81d-3522-4897-8200-1bfdf45d76cf" providerId="ADAL" clId="{A163E9A5-6EDF-4EB0-87E3-2C16C174FF18}" dt="2021-03-01T17:53:50.925" v="518" actId="26606"/>
          <ac:spMkLst>
            <pc:docMk/>
            <pc:sldMk cId="2865987444" sldId="315"/>
            <ac:spMk id="17" creationId="{45D37F4E-DDB4-456B-97E0-9937730A039F}"/>
          </ac:spMkLst>
        </pc:spChg>
        <pc:spChg chg="add">
          <ac:chgData name="N Griffiths" userId="8ab9b81d-3522-4897-8200-1bfdf45d76cf" providerId="ADAL" clId="{A163E9A5-6EDF-4EB0-87E3-2C16C174FF18}" dt="2021-03-01T17:53:50.925" v="518" actId="26606"/>
          <ac:spMkLst>
            <pc:docMk/>
            <pc:sldMk cId="2865987444" sldId="315"/>
            <ac:spMk id="18" creationId="{B2DD41CD-8F47-4F56-AD12-4E2FF7696987}"/>
          </ac:spMkLst>
        </pc:spChg>
        <pc:picChg chg="add mod">
          <ac:chgData name="N Griffiths" userId="8ab9b81d-3522-4897-8200-1bfdf45d76cf" providerId="ADAL" clId="{A163E9A5-6EDF-4EB0-87E3-2C16C174FF18}" dt="2021-03-01T17:53:50.925" v="518" actId="26606"/>
          <ac:picMkLst>
            <pc:docMk/>
            <pc:sldMk cId="2865987444" sldId="315"/>
            <ac:picMk id="4" creationId="{E6E10CF5-2216-41B2-9451-EDBDCE06FE57}"/>
          </ac:picMkLst>
        </pc:picChg>
        <pc:picChg chg="add mod">
          <ac:chgData name="N Griffiths" userId="8ab9b81d-3522-4897-8200-1bfdf45d76cf" providerId="ADAL" clId="{A163E9A5-6EDF-4EB0-87E3-2C16C174FF18}" dt="2021-03-01T19:26:14.464" v="561"/>
          <ac:picMkLst>
            <pc:docMk/>
            <pc:sldMk cId="2865987444" sldId="315"/>
            <ac:picMk id="5" creationId="{5B9201F3-564F-4772-8F66-808AD9A4C970}"/>
          </ac:picMkLst>
        </pc:picChg>
        <pc:picChg chg="add del">
          <ac:chgData name="N Griffiths" userId="8ab9b81d-3522-4897-8200-1bfdf45d76cf" providerId="ADAL" clId="{A163E9A5-6EDF-4EB0-87E3-2C16C174FF18}" dt="2021-03-01T17:53:50.887" v="517" actId="26606"/>
          <ac:picMkLst>
            <pc:docMk/>
            <pc:sldMk cId="2865987444" sldId="315"/>
            <ac:picMk id="15" creationId="{AE113210-7872-481A-ADE6-3A05CCAF5EB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6C910-04CB-487D-BA11-7DF26360855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E047A76-630C-4632-BAA1-C590B8C3802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3E1E462-A4F1-4654-B1BD-0BAC2C1795CB}"/>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914565C3-6B16-4D60-A902-E8EC6037EA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7E4AA91-92D5-4E8F-9482-6EB90B273813}"/>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2837166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2FB56-0DEA-4F4C-8BFF-41907BF15E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3A81B8-0D0F-4220-A856-9EE851618E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9EC8B9-5B23-44E6-BB67-D03DE7B45A42}"/>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31F324FC-3F20-44DD-A8C2-49ECF51009B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08A2A6-9FAD-4B14-9E76-061F5598198C}"/>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5782652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E61B7-B7F4-4725-BDA7-0CA7A0ABD7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9A7051-050E-4CDA-81A0-1222AE4CD39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F0943EE-F9E9-414C-AFD2-3F7189712182}"/>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6494A12A-BC6C-4113-AC41-DE176D189E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8B5B83-70B0-4482-9AB4-563B7AD44C4B}"/>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16943834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80B053-CA95-4DA0-B924-9E2905CACD6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B06B29F-1B7F-430A-BB31-ACE73A67790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24896A-196A-47DB-83D1-BE138283041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E8E3C12-7468-4E22-9996-3092243F0390}"/>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6" name="Footer Placeholder 5">
            <a:extLst>
              <a:ext uri="{FF2B5EF4-FFF2-40B4-BE49-F238E27FC236}">
                <a16:creationId xmlns:a16="http://schemas.microsoft.com/office/drawing/2014/main" id="{0D430392-8ECD-4DB1-A2F5-C4D0330791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18F645-E094-41BE-9D11-B0EDD7E58750}"/>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24058871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32AD3B-8126-42FB-AB7A-F273DC2FDB9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D31825-436E-4300-B383-B0BAF62D329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EC9BD35-D65B-4A32-9433-BDAD11A344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01314FE-D421-4995-B911-E17B02708B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B3C604-03C5-436A-9E14-7AFE29AFC0B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AE20195-2D7E-47BD-8B39-D9E64DAFED80}"/>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8" name="Footer Placeholder 7">
            <a:extLst>
              <a:ext uri="{FF2B5EF4-FFF2-40B4-BE49-F238E27FC236}">
                <a16:creationId xmlns:a16="http://schemas.microsoft.com/office/drawing/2014/main" id="{1C2CEDEC-4BB4-4AA8-A13D-055ECD8B9FF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ED4137B-656A-4096-9A46-A91BCFF346D8}"/>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3781706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D43BE-A882-490E-BB7B-C13BF03F02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26F0A34-B757-4800-9B2C-D059C53A969D}"/>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4" name="Footer Placeholder 3">
            <a:extLst>
              <a:ext uri="{FF2B5EF4-FFF2-40B4-BE49-F238E27FC236}">
                <a16:creationId xmlns:a16="http://schemas.microsoft.com/office/drawing/2014/main" id="{4AF2E20C-30A3-4EB3-9062-A165C8BA7AD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1D3638-EAD6-4D9F-9AA4-311203802E60}"/>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16985418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BE9C35-9812-41F5-B4BE-D4AB33211144}"/>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3" name="Footer Placeholder 2">
            <a:extLst>
              <a:ext uri="{FF2B5EF4-FFF2-40B4-BE49-F238E27FC236}">
                <a16:creationId xmlns:a16="http://schemas.microsoft.com/office/drawing/2014/main" id="{8AC81669-049F-4F65-9E65-7AA04E5D1E0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79EFB08-EB4E-46F1-8149-F7D4760225EA}"/>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3869338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1162F-60D1-4F98-A82E-49BCB3B6A70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8A78A861-B6C8-443F-A2BA-A9D8681771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C9A55D-F66D-42CE-8FC5-A8245DD1B0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842921-66BC-4404-95D6-61DC027C3C1E}"/>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6" name="Footer Placeholder 5">
            <a:extLst>
              <a:ext uri="{FF2B5EF4-FFF2-40B4-BE49-F238E27FC236}">
                <a16:creationId xmlns:a16="http://schemas.microsoft.com/office/drawing/2014/main" id="{31B6DFD3-0F54-4E03-A0D3-D5A2EE22341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5FC4340-DFDA-48B3-B77A-B019063D85AA}"/>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650505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746AC3-591E-4646-AAC7-DB53E15F1D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E32C4B3-1F48-4323-946A-14BCB85B810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195261-3293-45C7-82FB-33C6A254D5E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E26BB9-C0DF-42A3-912B-A3B3FA69DA32}"/>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6" name="Footer Placeholder 5">
            <a:extLst>
              <a:ext uri="{FF2B5EF4-FFF2-40B4-BE49-F238E27FC236}">
                <a16:creationId xmlns:a16="http://schemas.microsoft.com/office/drawing/2014/main" id="{E6A36F40-3130-4A46-9B0D-0E637079849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E94937-46D2-4910-B84F-5FA465DB73E8}"/>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38807754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B1106F-2A06-4194-BAFA-53FF9BE0E74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2305E7-1AD2-4578-AD5E-6A5053C7F9D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85CDB37-0191-45E3-9767-A97B2F474AD4}"/>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AFA94710-20E9-4BCF-A23F-2491EDB008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498BD2-C90D-4C9F-9D0A-D9864306BFB5}"/>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390067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602234-A196-491D-B5D4-EB3249D7F67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1E8952D-AB2C-4124-A30A-64BEAF93BC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1EEF86-78FB-4B7D-AB9B-D7105C380A49}"/>
              </a:ext>
            </a:extLst>
          </p:cNvPr>
          <p:cNvSpPr>
            <a:spLocks noGrp="1"/>
          </p:cNvSpPr>
          <p:nvPr>
            <p:ph type="dt" sz="half" idx="10"/>
          </p:nvPr>
        </p:nvSpPr>
        <p:spPr/>
        <p:txBody>
          <a:body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F20DE10F-274E-4B45-8DBB-6118D2A76B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56EE9F-7977-4C1F-B372-8ADB5596C009}"/>
              </a:ext>
            </a:extLst>
          </p:cNvPr>
          <p:cNvSpPr>
            <a:spLocks noGrp="1"/>
          </p:cNvSpPr>
          <p:nvPr>
            <p:ph type="sldNum" sz="quarter" idx="12"/>
          </p:nvPr>
        </p:nvSpPr>
        <p:spPr/>
        <p:txBody>
          <a:bodyPr/>
          <a:lstStyle/>
          <a:p>
            <a:fld id="{362414E2-6B96-4FE9-BDAC-5EB131F7C70D}" type="slidenum">
              <a:rPr lang="en-GB" smtClean="0"/>
              <a:t>‹#›</a:t>
            </a:fld>
            <a:endParaRPr lang="en-GB"/>
          </a:p>
        </p:txBody>
      </p:sp>
    </p:spTree>
    <p:extLst>
      <p:ext uri="{BB962C8B-B14F-4D97-AF65-F5344CB8AC3E}">
        <p14:creationId xmlns:p14="http://schemas.microsoft.com/office/powerpoint/2010/main" val="710032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8640972-64DB-4146-9A31-4613FDD5CF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A5A0BED-40C7-4069-ACFB-81DC13D411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A9E5C9-DB10-44BF-81D9-0BDE191592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50C4F60-28F0-4E86-9BE4-2B06C43D0981}" type="datetimeFigureOut">
              <a:rPr lang="en-GB" smtClean="0"/>
              <a:t>24/02/2021</a:t>
            </a:fld>
            <a:endParaRPr lang="en-GB"/>
          </a:p>
        </p:txBody>
      </p:sp>
      <p:sp>
        <p:nvSpPr>
          <p:cNvPr id="5" name="Footer Placeholder 4">
            <a:extLst>
              <a:ext uri="{FF2B5EF4-FFF2-40B4-BE49-F238E27FC236}">
                <a16:creationId xmlns:a16="http://schemas.microsoft.com/office/drawing/2014/main" id="{A81B3063-F08F-43EC-B408-8A9F2CDF299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475FBF5-CAC7-4490-940B-2CEFAE4D73D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2414E2-6B96-4FE9-BDAC-5EB131F7C70D}" type="slidenum">
              <a:rPr lang="en-GB" smtClean="0"/>
              <a:t>‹#›</a:t>
            </a:fld>
            <a:endParaRPr lang="en-GB"/>
          </a:p>
        </p:txBody>
      </p:sp>
    </p:spTree>
    <p:extLst>
      <p:ext uri="{BB962C8B-B14F-4D97-AF65-F5344CB8AC3E}">
        <p14:creationId xmlns:p14="http://schemas.microsoft.com/office/powerpoint/2010/main" val="15828816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2.xml"/><Relationship Id="rId5" Type="http://schemas.openxmlformats.org/officeDocument/2006/relationships/image" Target="../media/image3.pn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3.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3.png"/><Relationship Id="rId5" Type="http://schemas.openxmlformats.org/officeDocument/2006/relationships/image" Target="../media/image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 name="Rectangle 35">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96882" y="280374"/>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A90AC7-5F6E-4327-9ADC-D3EC839E8559}"/>
              </a:ext>
            </a:extLst>
          </p:cNvPr>
          <p:cNvSpPr>
            <a:spLocks noGrp="1"/>
          </p:cNvSpPr>
          <p:nvPr>
            <p:ph type="ctrTitle"/>
          </p:nvPr>
        </p:nvSpPr>
        <p:spPr>
          <a:xfrm>
            <a:off x="546351" y="433545"/>
            <a:ext cx="11139854" cy="930447"/>
          </a:xfrm>
        </p:spPr>
        <p:txBody>
          <a:bodyPr>
            <a:normAutofit/>
          </a:bodyPr>
          <a:lstStyle/>
          <a:p>
            <a:r>
              <a:rPr lang="en-GB" sz="5400">
                <a:solidFill>
                  <a:srgbClr val="FFFFFF"/>
                </a:solidFill>
                <a:latin typeface="Century Gothic" panose="020B0502020202020204" pitchFamily="34" charset="0"/>
              </a:rPr>
              <a:t>Level 3 Business</a:t>
            </a:r>
            <a:endParaRPr lang="en-GB" sz="5400" dirty="0">
              <a:solidFill>
                <a:srgbClr val="FFFFFF"/>
              </a:solidFill>
              <a:latin typeface="Century Gothic" panose="020B0502020202020204" pitchFamily="34" charset="0"/>
            </a:endParaRPr>
          </a:p>
        </p:txBody>
      </p:sp>
      <p:sp>
        <p:nvSpPr>
          <p:cNvPr id="3" name="Subtitle 2">
            <a:extLst>
              <a:ext uri="{FF2B5EF4-FFF2-40B4-BE49-F238E27FC236}">
                <a16:creationId xmlns:a16="http://schemas.microsoft.com/office/drawing/2014/main" id="{088538BD-12DC-4106-9202-7BC91458C7EA}"/>
              </a:ext>
            </a:extLst>
          </p:cNvPr>
          <p:cNvSpPr>
            <a:spLocks noGrp="1"/>
          </p:cNvSpPr>
          <p:nvPr>
            <p:ph type="subTitle" idx="1"/>
          </p:nvPr>
        </p:nvSpPr>
        <p:spPr>
          <a:xfrm>
            <a:off x="1544278" y="1645723"/>
            <a:ext cx="9144000" cy="420001"/>
          </a:xfrm>
        </p:spPr>
        <p:txBody>
          <a:bodyPr>
            <a:normAutofit/>
          </a:bodyPr>
          <a:lstStyle/>
          <a:p>
            <a:r>
              <a:rPr lang="en-GB" sz="2000">
                <a:solidFill>
                  <a:srgbClr val="F66098"/>
                </a:solidFill>
                <a:latin typeface="Century Gothic" panose="020B0502020202020204" pitchFamily="34" charset="0"/>
              </a:rPr>
              <a:t>What are the options?</a:t>
            </a:r>
            <a:endParaRPr lang="en-GB" sz="2000" dirty="0">
              <a:solidFill>
                <a:srgbClr val="F66098"/>
              </a:solidFill>
              <a:latin typeface="Century Gothic" panose="020B0502020202020204" pitchFamily="34" charset="0"/>
            </a:endParaRPr>
          </a:p>
        </p:txBody>
      </p:sp>
      <p:cxnSp>
        <p:nvCxnSpPr>
          <p:cNvPr id="45" name="Straight Connector 37">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30078" y="1522292"/>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33CD4ADE-620A-49CD-BC1E-AAE9CF6AEC2D}"/>
              </a:ext>
            </a:extLst>
          </p:cNvPr>
          <p:cNvPicPr>
            <a:picLocks noChangeAspect="1"/>
          </p:cNvPicPr>
          <p:nvPr/>
        </p:nvPicPr>
        <p:blipFill rotWithShape="1">
          <a:blip r:embed="rId4"/>
          <a:srcRect r="1" b="8967"/>
          <a:stretch/>
        </p:blipFill>
        <p:spPr>
          <a:xfrm>
            <a:off x="331567" y="2556902"/>
            <a:ext cx="5455917" cy="3737468"/>
          </a:xfrm>
          <a:prstGeom prst="rect">
            <a:avLst/>
          </a:prstGeom>
        </p:spPr>
      </p:pic>
      <p:cxnSp>
        <p:nvCxnSpPr>
          <p:cNvPr id="40" name="Straight Connector 39">
            <a:extLst>
              <a:ext uri="{FF2B5EF4-FFF2-40B4-BE49-F238E27FC236}">
                <a16:creationId xmlns:a16="http://schemas.microsoft.com/office/drawing/2014/main" id="{DB146403-F3D6-484B-B2ED-97F9565D037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16278" y="2596836"/>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4FB510A1-DEF7-459C-A2C0-B1B1CF1F3F87}"/>
              </a:ext>
            </a:extLst>
          </p:cNvPr>
          <p:cNvPicPr>
            <a:picLocks noChangeAspect="1"/>
          </p:cNvPicPr>
          <p:nvPr/>
        </p:nvPicPr>
        <p:blipFill>
          <a:blip r:embed="rId5"/>
          <a:stretch>
            <a:fillRect/>
          </a:stretch>
        </p:blipFill>
        <p:spPr>
          <a:xfrm>
            <a:off x="6445073" y="2655886"/>
            <a:ext cx="5455917" cy="3539501"/>
          </a:xfrm>
          <a:prstGeom prst="rect">
            <a:avLst/>
          </a:prstGeom>
        </p:spPr>
      </p:pic>
      <p:pic>
        <p:nvPicPr>
          <p:cNvPr id="8" name="Audio 7">
            <a:hlinkClick r:id="" action="ppaction://media"/>
            <a:extLst>
              <a:ext uri="{FF2B5EF4-FFF2-40B4-BE49-F238E27FC236}">
                <a16:creationId xmlns:a16="http://schemas.microsoft.com/office/drawing/2014/main" id="{814D82FD-86AA-4B6F-9A2B-AE3265E20B7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904193287"/>
      </p:ext>
    </p:extLst>
  </p:cSld>
  <p:clrMapOvr>
    <a:masterClrMapping/>
  </p:clrMapOvr>
  <mc:AlternateContent xmlns:mc="http://schemas.openxmlformats.org/markup-compatibility/2006">
    <mc:Choice xmlns:p14="http://schemas.microsoft.com/office/powerpoint/2010/main" Requires="p14">
      <p:transition spd="slow" p14:dur="2000" advTm="21010"/>
    </mc:Choice>
    <mc:Fallback>
      <p:transition spd="slow" advTm="210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70A1D36-B505-4F2A-8860-D7D03409FAF3}"/>
              </a:ext>
            </a:extLst>
          </p:cNvPr>
          <p:cNvSpPr>
            <a:spLocks noGrp="1"/>
          </p:cNvSpPr>
          <p:nvPr>
            <p:ph type="title"/>
          </p:nvPr>
        </p:nvSpPr>
        <p:spPr>
          <a:xfrm>
            <a:off x="572493" y="238539"/>
            <a:ext cx="11018520" cy="1434415"/>
          </a:xfrm>
        </p:spPr>
        <p:txBody>
          <a:bodyPr anchor="b">
            <a:normAutofit/>
          </a:bodyPr>
          <a:lstStyle/>
          <a:p>
            <a:r>
              <a:rPr lang="en-GB" sz="4200">
                <a:latin typeface="Century Gothic" panose="020B0502020202020204" pitchFamily="34" charset="0"/>
              </a:rPr>
              <a:t>Would you like to enter the business world or eventually run your own business?</a:t>
            </a:r>
          </a:p>
        </p:txBody>
      </p:sp>
      <p:sp>
        <p:nvSpPr>
          <p:cNvPr id="18"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36A4AE34-6494-415F-B8E6-DCE0E2C51D1B}"/>
              </a:ext>
            </a:extLst>
          </p:cNvPr>
          <p:cNvSpPr>
            <a:spLocks noGrp="1"/>
          </p:cNvSpPr>
          <p:nvPr>
            <p:ph idx="1"/>
          </p:nvPr>
        </p:nvSpPr>
        <p:spPr>
          <a:xfrm>
            <a:off x="572493" y="2071316"/>
            <a:ext cx="6713552" cy="4119172"/>
          </a:xfrm>
        </p:spPr>
        <p:txBody>
          <a:bodyPr anchor="t">
            <a:normAutofit/>
          </a:bodyPr>
          <a:lstStyle/>
          <a:p>
            <a:r>
              <a:rPr lang="en-GB" sz="2200" dirty="0">
                <a:latin typeface="Century Gothic" panose="020B0502020202020204" pitchFamily="34" charset="0"/>
              </a:rPr>
              <a:t>Cambridge </a:t>
            </a:r>
            <a:r>
              <a:rPr lang="en-GB" sz="2200" dirty="0" err="1">
                <a:latin typeface="Century Gothic" panose="020B0502020202020204" pitchFamily="34" charset="0"/>
              </a:rPr>
              <a:t>Technicals</a:t>
            </a:r>
            <a:r>
              <a:rPr lang="en-GB" sz="2200" dirty="0">
                <a:latin typeface="Century Gothic" panose="020B0502020202020204" pitchFamily="34" charset="0"/>
              </a:rPr>
              <a:t> are vocational qualifications at Level 3 for students aged 16+. </a:t>
            </a:r>
          </a:p>
          <a:p>
            <a:r>
              <a:rPr lang="en-GB" sz="2200" dirty="0">
                <a:latin typeface="Century Gothic" panose="020B0502020202020204" pitchFamily="34" charset="0"/>
              </a:rPr>
              <a:t>They’re designed with the workplace in mind and the Level 3 qualifications provide a high-quality alternative to A Level </a:t>
            </a:r>
          </a:p>
          <a:p>
            <a:r>
              <a:rPr lang="en-GB" sz="2200" dirty="0">
                <a:latin typeface="Century Gothic" panose="020B0502020202020204" pitchFamily="34" charset="0"/>
              </a:rPr>
              <a:t>Vocational education is not just about results, it’s about educating people in the knowledge and skills required for employment and for the community as a whole. </a:t>
            </a:r>
          </a:p>
        </p:txBody>
      </p:sp>
      <p:pic>
        <p:nvPicPr>
          <p:cNvPr id="4" name="Picture 3">
            <a:extLst>
              <a:ext uri="{FF2B5EF4-FFF2-40B4-BE49-F238E27FC236}">
                <a16:creationId xmlns:a16="http://schemas.microsoft.com/office/drawing/2014/main" id="{E6E10CF5-2216-41B2-9451-EDBDCE06FE57}"/>
              </a:ext>
            </a:extLst>
          </p:cNvPr>
          <p:cNvPicPr>
            <a:picLocks noChangeAspect="1"/>
          </p:cNvPicPr>
          <p:nvPr/>
        </p:nvPicPr>
        <p:blipFill rotWithShape="1">
          <a:blip r:embed="rId5"/>
          <a:srcRect l="29661" r="16464"/>
          <a:stretch/>
        </p:blipFill>
        <p:spPr>
          <a:xfrm>
            <a:off x="7675658" y="2093976"/>
            <a:ext cx="3941064" cy="4096512"/>
          </a:xfrm>
          <a:prstGeom prst="rect">
            <a:avLst/>
          </a:prstGeom>
        </p:spPr>
      </p:pic>
      <p:pic>
        <p:nvPicPr>
          <p:cNvPr id="5" name="Audio 4">
            <a:hlinkClick r:id="" action="ppaction://media"/>
            <a:extLst>
              <a:ext uri="{FF2B5EF4-FFF2-40B4-BE49-F238E27FC236}">
                <a16:creationId xmlns:a16="http://schemas.microsoft.com/office/drawing/2014/main" id="{5B9201F3-564F-4772-8F66-808AD9A4C970}"/>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865987444"/>
      </p:ext>
    </p:extLst>
  </p:cSld>
  <p:clrMapOvr>
    <a:masterClrMapping/>
  </p:clrMapOvr>
  <mc:AlternateContent xmlns:mc="http://schemas.openxmlformats.org/markup-compatibility/2006">
    <mc:Choice xmlns:p14="http://schemas.microsoft.com/office/powerpoint/2010/main" Requires="p14">
      <p:transition spd="slow" p14:dur="2000" advTm="51490"/>
    </mc:Choice>
    <mc:Fallback>
      <p:transition spd="slow" advTm="514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9"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45" name="Freeform: Shape 32">
            <a:extLst>
              <a:ext uri="{FF2B5EF4-FFF2-40B4-BE49-F238E27FC236}">
                <a16:creationId xmlns:a16="http://schemas.microsoft.com/office/drawing/2014/main" id="{66B332A4-D438-4773-A77F-5ED49A448D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53768" y="0"/>
            <a:ext cx="8284464" cy="6858000"/>
          </a:xfrm>
          <a:custGeom>
            <a:avLst/>
            <a:gdLst>
              <a:gd name="connsiteX0" fmla="*/ 1818109 w 8284464"/>
              <a:gd name="connsiteY0" fmla="*/ 0 h 6858000"/>
              <a:gd name="connsiteX1" fmla="*/ 6466355 w 8284464"/>
              <a:gd name="connsiteY1" fmla="*/ 0 h 6858000"/>
              <a:gd name="connsiteX2" fmla="*/ 6620596 w 8284464"/>
              <a:gd name="connsiteY2" fmla="*/ 109683 h 6858000"/>
              <a:gd name="connsiteX3" fmla="*/ 8284464 w 8284464"/>
              <a:gd name="connsiteY3" fmla="*/ 3429000 h 6858000"/>
              <a:gd name="connsiteX4" fmla="*/ 6620596 w 8284464"/>
              <a:gd name="connsiteY4" fmla="*/ 6748318 h 6858000"/>
              <a:gd name="connsiteX5" fmla="*/ 6466355 w 8284464"/>
              <a:gd name="connsiteY5" fmla="*/ 6858000 h 6858000"/>
              <a:gd name="connsiteX6" fmla="*/ 1818109 w 8284464"/>
              <a:gd name="connsiteY6" fmla="*/ 6858000 h 6858000"/>
              <a:gd name="connsiteX7" fmla="*/ 1663869 w 8284464"/>
              <a:gd name="connsiteY7" fmla="*/ 6748318 h 6858000"/>
              <a:gd name="connsiteX8" fmla="*/ 0 w 8284464"/>
              <a:gd name="connsiteY8" fmla="*/ 3429000 h 6858000"/>
              <a:gd name="connsiteX9" fmla="*/ 1663869 w 8284464"/>
              <a:gd name="connsiteY9" fmla="*/ 109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4464" h="6858000">
                <a:moveTo>
                  <a:pt x="1818109" y="0"/>
                </a:moveTo>
                <a:lnTo>
                  <a:pt x="6466355" y="0"/>
                </a:lnTo>
                <a:lnTo>
                  <a:pt x="6620596" y="109683"/>
                </a:lnTo>
                <a:cubicBezTo>
                  <a:pt x="7630666" y="865069"/>
                  <a:pt x="8284464" y="2070683"/>
                  <a:pt x="8284464" y="3429000"/>
                </a:cubicBezTo>
                <a:cubicBezTo>
                  <a:pt x="8284464" y="4787317"/>
                  <a:pt x="7630666" y="5992931"/>
                  <a:pt x="6620596" y="6748318"/>
                </a:cubicBezTo>
                <a:lnTo>
                  <a:pt x="6466355" y="6858000"/>
                </a:lnTo>
                <a:lnTo>
                  <a:pt x="1818109" y="6858000"/>
                </a:lnTo>
                <a:lnTo>
                  <a:pt x="1663869" y="6748318"/>
                </a:lnTo>
                <a:cubicBezTo>
                  <a:pt x="653798" y="5992931"/>
                  <a:pt x="0" y="4787317"/>
                  <a:pt x="0" y="3429000"/>
                </a:cubicBezTo>
                <a:cubicBezTo>
                  <a:pt x="0" y="2070683"/>
                  <a:pt x="653798" y="865069"/>
                  <a:pt x="1663869" y="109683"/>
                </a:cubicBez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6" name="Freeform: Shape 34">
            <a:extLst>
              <a:ext uri="{FF2B5EF4-FFF2-40B4-BE49-F238E27FC236}">
                <a16:creationId xmlns:a16="http://schemas.microsoft.com/office/drawing/2014/main" id="{DF9AD32D-FF05-44F4-BD4D-9CEE89B71E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18360" y="0"/>
            <a:ext cx="7955280" cy="6858000"/>
          </a:xfrm>
          <a:custGeom>
            <a:avLst/>
            <a:gdLst>
              <a:gd name="connsiteX0" fmla="*/ 1962423 w 7955280"/>
              <a:gd name="connsiteY0" fmla="*/ 0 h 6858000"/>
              <a:gd name="connsiteX1" fmla="*/ 5992858 w 7955280"/>
              <a:gd name="connsiteY1" fmla="*/ 0 h 6858000"/>
              <a:gd name="connsiteX2" fmla="*/ 6040191 w 7955280"/>
              <a:gd name="connsiteY2" fmla="*/ 27216 h 6858000"/>
              <a:gd name="connsiteX3" fmla="*/ 7955280 w 7955280"/>
              <a:gd name="connsiteY3" fmla="*/ 3429000 h 6858000"/>
              <a:gd name="connsiteX4" fmla="*/ 6040191 w 7955280"/>
              <a:gd name="connsiteY4" fmla="*/ 6830784 h 6858000"/>
              <a:gd name="connsiteX5" fmla="*/ 5992858 w 7955280"/>
              <a:gd name="connsiteY5" fmla="*/ 6858000 h 6858000"/>
              <a:gd name="connsiteX6" fmla="*/ 1962423 w 7955280"/>
              <a:gd name="connsiteY6" fmla="*/ 6858000 h 6858000"/>
              <a:gd name="connsiteX7" fmla="*/ 1915089 w 7955280"/>
              <a:gd name="connsiteY7" fmla="*/ 6830784 h 6858000"/>
              <a:gd name="connsiteX8" fmla="*/ 0 w 7955280"/>
              <a:gd name="connsiteY8" fmla="*/ 3429000 h 6858000"/>
              <a:gd name="connsiteX9" fmla="*/ 1915089 w 7955280"/>
              <a:gd name="connsiteY9" fmla="*/ 2721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55280" h="6858000">
                <a:moveTo>
                  <a:pt x="1962423" y="0"/>
                </a:moveTo>
                <a:lnTo>
                  <a:pt x="5992858" y="0"/>
                </a:lnTo>
                <a:lnTo>
                  <a:pt x="6040191" y="27216"/>
                </a:lnTo>
                <a:cubicBezTo>
                  <a:pt x="7188332" y="724844"/>
                  <a:pt x="7955280" y="1987357"/>
                  <a:pt x="7955280" y="3429000"/>
                </a:cubicBezTo>
                <a:cubicBezTo>
                  <a:pt x="7955280" y="4870644"/>
                  <a:pt x="7188332" y="6133157"/>
                  <a:pt x="6040191" y="6830784"/>
                </a:cubicBezTo>
                <a:lnTo>
                  <a:pt x="5992858" y="6858000"/>
                </a:lnTo>
                <a:lnTo>
                  <a:pt x="1962423" y="6858000"/>
                </a:lnTo>
                <a:lnTo>
                  <a:pt x="1915089" y="6830784"/>
                </a:lnTo>
                <a:cubicBezTo>
                  <a:pt x="766948" y="6133157"/>
                  <a:pt x="0" y="4870644"/>
                  <a:pt x="0" y="3429000"/>
                </a:cubicBezTo>
                <a:cubicBezTo>
                  <a:pt x="0" y="1987357"/>
                  <a:pt x="766948" y="724844"/>
                  <a:pt x="1915089" y="2721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FC6D264-D977-4F6D-8FD0-7C5EC838EAAB}"/>
              </a:ext>
            </a:extLst>
          </p:cNvPr>
          <p:cNvSpPr>
            <a:spLocks noGrp="1"/>
          </p:cNvSpPr>
          <p:nvPr>
            <p:ph type="title"/>
          </p:nvPr>
        </p:nvSpPr>
        <p:spPr>
          <a:xfrm>
            <a:off x="2555631" y="1441938"/>
            <a:ext cx="7080738" cy="3974124"/>
          </a:xfrm>
        </p:spPr>
        <p:txBody>
          <a:bodyPr vert="horz" lIns="91440" tIns="45720" rIns="91440" bIns="45720" rtlCol="0" anchor="ctr">
            <a:normAutofit/>
          </a:bodyPr>
          <a:lstStyle/>
          <a:p>
            <a:pPr algn="ctr"/>
            <a:r>
              <a:rPr lang="en-US" sz="4600" b="1" dirty="0">
                <a:solidFill>
                  <a:schemeClr val="bg1">
                    <a:lumMod val="95000"/>
                    <a:lumOff val="5000"/>
                  </a:schemeClr>
                </a:solidFill>
              </a:rPr>
              <a:t>Two options </a:t>
            </a:r>
            <a:r>
              <a:rPr lang="en-US" sz="4600" dirty="0">
                <a:solidFill>
                  <a:schemeClr val="bg1">
                    <a:lumMod val="95000"/>
                    <a:lumOff val="5000"/>
                  </a:schemeClr>
                </a:solidFill>
              </a:rPr>
              <a:t>at </a:t>
            </a:r>
            <a:br>
              <a:rPr lang="en-US" sz="4600" dirty="0">
                <a:solidFill>
                  <a:schemeClr val="bg1">
                    <a:lumMod val="95000"/>
                    <a:lumOff val="5000"/>
                  </a:schemeClr>
                </a:solidFill>
              </a:rPr>
            </a:br>
            <a:r>
              <a:rPr lang="en-US" sz="4600" b="1" dirty="0">
                <a:solidFill>
                  <a:schemeClr val="bg1">
                    <a:lumMod val="95000"/>
                    <a:lumOff val="5000"/>
                  </a:schemeClr>
                </a:solidFill>
              </a:rPr>
              <a:t>Nottingham Academy</a:t>
            </a:r>
            <a:r>
              <a:rPr lang="en-US" sz="4600" dirty="0">
                <a:solidFill>
                  <a:schemeClr val="bg1">
                    <a:lumMod val="95000"/>
                    <a:lumOff val="5000"/>
                  </a:schemeClr>
                </a:solidFill>
              </a:rPr>
              <a:t>:</a:t>
            </a:r>
            <a:br>
              <a:rPr lang="en-US" sz="4600" dirty="0">
                <a:solidFill>
                  <a:schemeClr val="bg1">
                    <a:lumMod val="95000"/>
                    <a:lumOff val="5000"/>
                  </a:schemeClr>
                </a:solidFill>
              </a:rPr>
            </a:br>
            <a:r>
              <a:rPr lang="en-US" sz="4600" dirty="0">
                <a:solidFill>
                  <a:schemeClr val="bg1">
                    <a:lumMod val="95000"/>
                    <a:lumOff val="5000"/>
                  </a:schemeClr>
                </a:solidFill>
              </a:rPr>
              <a:t>1. </a:t>
            </a:r>
            <a:r>
              <a:rPr lang="en-US" sz="4600" b="1" dirty="0">
                <a:solidFill>
                  <a:schemeClr val="bg1">
                    <a:lumMod val="95000"/>
                    <a:lumOff val="5000"/>
                  </a:schemeClr>
                </a:solidFill>
              </a:rPr>
              <a:t>Extended Certificate </a:t>
            </a:r>
            <a:r>
              <a:rPr lang="en-US" sz="4600" dirty="0">
                <a:solidFill>
                  <a:schemeClr val="bg1">
                    <a:lumMod val="95000"/>
                    <a:lumOff val="5000"/>
                  </a:schemeClr>
                </a:solidFill>
              </a:rPr>
              <a:t>(1 x A level equivalent)</a:t>
            </a:r>
            <a:br>
              <a:rPr lang="en-US" sz="4600" dirty="0">
                <a:solidFill>
                  <a:schemeClr val="bg1">
                    <a:lumMod val="95000"/>
                    <a:lumOff val="5000"/>
                  </a:schemeClr>
                </a:solidFill>
              </a:rPr>
            </a:br>
            <a:r>
              <a:rPr lang="en-US" sz="4600" dirty="0">
                <a:solidFill>
                  <a:schemeClr val="bg1">
                    <a:lumMod val="95000"/>
                    <a:lumOff val="5000"/>
                  </a:schemeClr>
                </a:solidFill>
              </a:rPr>
              <a:t>2. </a:t>
            </a:r>
            <a:r>
              <a:rPr lang="en-US" sz="4600" b="1" dirty="0">
                <a:solidFill>
                  <a:schemeClr val="bg1">
                    <a:lumMod val="95000"/>
                    <a:lumOff val="5000"/>
                  </a:schemeClr>
                </a:solidFill>
              </a:rPr>
              <a:t>Extended Diploma </a:t>
            </a:r>
            <a:r>
              <a:rPr lang="en-US" sz="4600" dirty="0">
                <a:solidFill>
                  <a:schemeClr val="bg1">
                    <a:lumMod val="95000"/>
                    <a:lumOff val="5000"/>
                  </a:schemeClr>
                </a:solidFill>
              </a:rPr>
              <a:t>(3 x A level equivalent)</a:t>
            </a:r>
          </a:p>
        </p:txBody>
      </p:sp>
      <p:sp>
        <p:nvSpPr>
          <p:cNvPr id="27" name="TextBox 26">
            <a:extLst>
              <a:ext uri="{FF2B5EF4-FFF2-40B4-BE49-F238E27FC236}">
                <a16:creationId xmlns:a16="http://schemas.microsoft.com/office/drawing/2014/main" id="{DF9785EA-8D5D-49B4-A703-8F9D13ADDF1F}"/>
              </a:ext>
            </a:extLst>
          </p:cNvPr>
          <p:cNvSpPr txBox="1"/>
          <p:nvPr/>
        </p:nvSpPr>
        <p:spPr>
          <a:xfrm>
            <a:off x="1087120" y="5782463"/>
            <a:ext cx="10312400" cy="646331"/>
          </a:xfrm>
          <a:prstGeom prst="rect">
            <a:avLst/>
          </a:prstGeom>
          <a:solidFill>
            <a:sysClr val="window" lastClr="FFFFFF"/>
          </a:solidFill>
          <a:effectLst>
            <a:glow rad="127000">
              <a:srgbClr val="CC66FF"/>
            </a:glow>
          </a:effectLst>
        </p:spPr>
        <p:txBody>
          <a:bodyPr wrap="square" rtlCol="0">
            <a:spAutoFit/>
          </a:bodyPr>
          <a:lstStyle/>
          <a:p>
            <a:pPr marL="0" marR="0" lvl="0" indent="0" defTabSz="914400" eaLnBrk="1" fontAlgn="auto" latinLnBrk="0" hangingPunct="1">
              <a:lnSpc>
                <a:spcPct val="100000"/>
              </a:lnSpc>
              <a:spcBef>
                <a:spcPts val="0"/>
              </a:spcBef>
              <a:spcAft>
                <a:spcPts val="600"/>
              </a:spcAft>
              <a:buClrTx/>
              <a:buSzTx/>
              <a:buFontTx/>
              <a:buNone/>
              <a:tabLst/>
              <a:defRPr/>
            </a:pPr>
            <a:r>
              <a:rPr kumimoji="0" lang="en-GB" sz="1800" b="0" i="0" u="none" strike="noStrike" kern="0" cap="none" spc="0" normalizeH="0" baseline="0" noProof="0" dirty="0">
                <a:ln>
                  <a:noFill/>
                </a:ln>
                <a:solidFill>
                  <a:prstClr val="black"/>
                </a:solidFill>
                <a:effectLst/>
                <a:uLnTx/>
                <a:uFillTx/>
                <a:latin typeface="Century Gothic" panose="020B0502020202020204" pitchFamily="34" charset="0"/>
              </a:rPr>
              <a:t>When you leave this course you will have improved and gained skills in report writing, time management, team working, self confidence, decision making, ICT and much more.</a:t>
            </a:r>
          </a:p>
        </p:txBody>
      </p:sp>
      <p:pic>
        <p:nvPicPr>
          <p:cNvPr id="3" name="Audio 2">
            <a:hlinkClick r:id="" action="ppaction://media"/>
            <a:extLst>
              <a:ext uri="{FF2B5EF4-FFF2-40B4-BE49-F238E27FC236}">
                <a16:creationId xmlns:a16="http://schemas.microsoft.com/office/drawing/2014/main" id="{51A7AD1A-9D49-45E1-ADB7-DBDC68D5834C}"/>
              </a:ext>
            </a:extLst>
          </p:cNvPr>
          <p:cNvPicPr>
            <a:picLocks noChangeAspect="1"/>
          </p:cNvPicPr>
          <p:nvPr>
            <a:audioFile r:link="rId3"/>
            <p:extLst>
              <p:ext uri="{DAA4B4D4-6D71-4841-9C94-3DE7FCFB9230}">
                <p14:media xmlns:p14="http://schemas.microsoft.com/office/powerpoint/2010/main" r:embed="rId2"/>
              </p:ext>
            </p:extLst>
          </p:nvPr>
        </p:nvPicPr>
        <p:blipFill>
          <a:blip r:embed="rId5"/>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418047620"/>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31517"/>
    </mc:Choice>
    <mc:Fallback>
      <p:transition spd="slow" advTm="315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7"/>
                                        </p:tgtEl>
                                        <p:attrNameLst>
                                          <p:attrName>style.visibility</p:attrName>
                                        </p:attrNameLst>
                                      </p:cBhvr>
                                      <p:to>
                                        <p:strVal val="visible"/>
                                      </p:to>
                                    </p:set>
                                    <p:anim calcmode="lin" valueType="num">
                                      <p:cBhvr additive="base">
                                        <p:cTn id="11" dur="500" fill="hold"/>
                                        <p:tgtEl>
                                          <p:spTgt spid="27"/>
                                        </p:tgtEl>
                                        <p:attrNameLst>
                                          <p:attrName>ppt_x</p:attrName>
                                        </p:attrNameLst>
                                      </p:cBhvr>
                                      <p:tavLst>
                                        <p:tav tm="0">
                                          <p:val>
                                            <p:strVal val="#ppt_x"/>
                                          </p:val>
                                        </p:tav>
                                        <p:tav tm="100000">
                                          <p:val>
                                            <p:strVal val="#ppt_x"/>
                                          </p:val>
                                        </p:tav>
                                      </p:tavLst>
                                    </p:anim>
                                    <p:anim calcmode="lin" valueType="num">
                                      <p:cBhvr additive="base">
                                        <p:cTn id="12"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2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Down Arrow 7">
            <a:extLst>
              <a:ext uri="{FF2B5EF4-FFF2-40B4-BE49-F238E27FC236}">
                <a16:creationId xmlns:a16="http://schemas.microsoft.com/office/drawing/2014/main" id="{73DE2CFE-42F2-48F0-8706-5264E012B1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288521" y="381403"/>
            <a:ext cx="2200313" cy="3342508"/>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itle 2">
            <a:extLst>
              <a:ext uri="{FF2B5EF4-FFF2-40B4-BE49-F238E27FC236}">
                <a16:creationId xmlns:a16="http://schemas.microsoft.com/office/drawing/2014/main" id="{03918B2D-76FE-48D5-B54C-13C0562042F9}"/>
              </a:ext>
            </a:extLst>
          </p:cNvPr>
          <p:cNvSpPr>
            <a:spLocks noGrp="1"/>
          </p:cNvSpPr>
          <p:nvPr>
            <p:ph type="title"/>
          </p:nvPr>
        </p:nvSpPr>
        <p:spPr>
          <a:xfrm>
            <a:off x="966952" y="1204108"/>
            <a:ext cx="2669406" cy="1781175"/>
          </a:xfrm>
        </p:spPr>
        <p:txBody>
          <a:bodyPr>
            <a:normAutofit/>
          </a:bodyPr>
          <a:lstStyle/>
          <a:p>
            <a:pPr>
              <a:defRPr/>
            </a:pPr>
            <a:r>
              <a:rPr lang="en-GB" sz="2000">
                <a:solidFill>
                  <a:srgbClr val="FFFFFF"/>
                </a:solidFill>
                <a:latin typeface="Century Gothic" panose="020B0502020202020204" pitchFamily="34" charset="0"/>
              </a:rPr>
              <a:t>OCR Level 3 Cambridge Technical </a:t>
            </a:r>
            <a:r>
              <a:rPr lang="en-GB" sz="2000" u="sng">
                <a:solidFill>
                  <a:srgbClr val="FFFFFF"/>
                </a:solidFill>
                <a:latin typeface="Century Gothic" panose="020B0502020202020204" pitchFamily="34" charset="0"/>
              </a:rPr>
              <a:t>Extended Certificate </a:t>
            </a:r>
            <a:r>
              <a:rPr lang="en-GB" sz="2000">
                <a:solidFill>
                  <a:srgbClr val="FFFFFF"/>
                </a:solidFill>
                <a:latin typeface="Century Gothic" panose="020B0502020202020204" pitchFamily="34" charset="0"/>
              </a:rPr>
              <a:t>in Business</a:t>
            </a:r>
            <a:br>
              <a:rPr lang="en-GB" sz="2000">
                <a:solidFill>
                  <a:srgbClr val="FFFFFF"/>
                </a:solidFill>
              </a:rPr>
            </a:br>
            <a:endParaRPr lang="en-GB" sz="2000">
              <a:solidFill>
                <a:srgbClr val="FFFFFF"/>
              </a:solidFill>
            </a:endParaRPr>
          </a:p>
        </p:txBody>
      </p:sp>
      <p:sp>
        <p:nvSpPr>
          <p:cNvPr id="2" name="Content Placeholder 1">
            <a:extLst>
              <a:ext uri="{FF2B5EF4-FFF2-40B4-BE49-F238E27FC236}">
                <a16:creationId xmlns:a16="http://schemas.microsoft.com/office/drawing/2014/main" id="{AF611941-15D3-4544-B674-ED157712A901}"/>
              </a:ext>
            </a:extLst>
          </p:cNvPr>
          <p:cNvSpPr>
            <a:spLocks noGrp="1"/>
          </p:cNvSpPr>
          <p:nvPr>
            <p:ph idx="1"/>
          </p:nvPr>
        </p:nvSpPr>
        <p:spPr>
          <a:xfrm>
            <a:off x="966951" y="3355130"/>
            <a:ext cx="2669407" cy="2427333"/>
          </a:xfrm>
        </p:spPr>
        <p:txBody>
          <a:bodyPr>
            <a:normAutofit/>
          </a:bodyPr>
          <a:lstStyle/>
          <a:p>
            <a:pPr marL="109537" indent="0">
              <a:buNone/>
              <a:defRPr/>
            </a:pPr>
            <a:r>
              <a:rPr lang="en-GB" sz="1600" b="1" dirty="0"/>
              <a:t>360 GLH – equivalent to one A level</a:t>
            </a:r>
            <a:endParaRPr lang="en-GB" sz="1600" dirty="0"/>
          </a:p>
          <a:p>
            <a:pPr marL="109537" indent="0">
              <a:buNone/>
              <a:defRPr/>
            </a:pPr>
            <a:r>
              <a:rPr lang="en-GB" sz="1600" b="1" dirty="0"/>
              <a:t>5 units in total – 2 examinations</a:t>
            </a:r>
          </a:p>
          <a:p>
            <a:pPr marL="109537" indent="0">
              <a:buNone/>
              <a:defRPr/>
            </a:pPr>
            <a:endParaRPr lang="en-GB" sz="1600" dirty="0"/>
          </a:p>
          <a:p>
            <a:pPr>
              <a:defRPr/>
            </a:pPr>
            <a:endParaRPr lang="en-GB" sz="1600" dirty="0"/>
          </a:p>
        </p:txBody>
      </p:sp>
      <p:graphicFrame>
        <p:nvGraphicFramePr>
          <p:cNvPr id="5" name="Table 4">
            <a:extLst>
              <a:ext uri="{FF2B5EF4-FFF2-40B4-BE49-F238E27FC236}">
                <a16:creationId xmlns:a16="http://schemas.microsoft.com/office/drawing/2014/main" id="{0458A9A1-C2EF-4BCD-96B5-E92994880DC5}"/>
              </a:ext>
            </a:extLst>
          </p:cNvPr>
          <p:cNvGraphicFramePr>
            <a:graphicFrameLocks noGrp="1"/>
          </p:cNvGraphicFramePr>
          <p:nvPr>
            <p:extLst>
              <p:ext uri="{D42A27DB-BD31-4B8C-83A1-F6EECF244321}">
                <p14:modId xmlns:p14="http://schemas.microsoft.com/office/powerpoint/2010/main" val="1697732315"/>
              </p:ext>
            </p:extLst>
          </p:nvPr>
        </p:nvGraphicFramePr>
        <p:xfrm>
          <a:off x="4662102" y="1065584"/>
          <a:ext cx="6903724" cy="4603799"/>
        </p:xfrm>
        <a:graphic>
          <a:graphicData uri="http://schemas.openxmlformats.org/drawingml/2006/table">
            <a:tbl>
              <a:tblPr firstRow="1" firstCol="1" bandRow="1">
                <a:tableStyleId>{9D7B26C5-4107-4FEC-AEDC-1716B250A1EF}</a:tableStyleId>
              </a:tblPr>
              <a:tblGrid>
                <a:gridCol w="2292660">
                  <a:extLst>
                    <a:ext uri="{9D8B030D-6E8A-4147-A177-3AD203B41FA5}">
                      <a16:colId xmlns:a16="http://schemas.microsoft.com/office/drawing/2014/main" val="20000"/>
                    </a:ext>
                  </a:extLst>
                </a:gridCol>
                <a:gridCol w="4611064">
                  <a:extLst>
                    <a:ext uri="{9D8B030D-6E8A-4147-A177-3AD203B41FA5}">
                      <a16:colId xmlns:a16="http://schemas.microsoft.com/office/drawing/2014/main" val="20001"/>
                    </a:ext>
                  </a:extLst>
                </a:gridCol>
              </a:tblGrid>
              <a:tr h="920760">
                <a:tc>
                  <a:txBody>
                    <a:bodyPr/>
                    <a:lstStyle/>
                    <a:p>
                      <a:pPr algn="ctr">
                        <a:lnSpc>
                          <a:spcPct val="115000"/>
                        </a:lnSpc>
                        <a:spcAft>
                          <a:spcPts val="0"/>
                        </a:spcAft>
                      </a:pPr>
                      <a:r>
                        <a:rPr lang="en-GB" sz="1300">
                          <a:effectLst/>
                        </a:rPr>
                        <a:t>Unit 1 The Business Environment Exam</a:t>
                      </a:r>
                      <a:endParaRPr lang="en-GB" sz="1300">
                        <a:effectLst/>
                        <a:latin typeface="Calibri"/>
                        <a:ea typeface="Calibri"/>
                        <a:cs typeface="Times New Roman"/>
                      </a:endParaRPr>
                    </a:p>
                  </a:txBody>
                  <a:tcPr marL="77405" marR="77405" marT="0" marB="0"/>
                </a:tc>
                <a:tc>
                  <a:txBody>
                    <a:bodyPr/>
                    <a:lstStyle/>
                    <a:p>
                      <a:pPr>
                        <a:lnSpc>
                          <a:spcPct val="115000"/>
                        </a:lnSpc>
                        <a:spcAft>
                          <a:spcPts val="0"/>
                        </a:spcAft>
                      </a:pPr>
                      <a:r>
                        <a:rPr lang="en-GB" sz="1300">
                          <a:effectLst/>
                        </a:rPr>
                        <a:t>You will learn about the structure, ownership and functions within businesses. There will also be teaching on financial planning, business plan and external factors that affect businesses.</a:t>
                      </a:r>
                      <a:endParaRPr lang="en-GB" sz="1300">
                        <a:effectLst/>
                        <a:latin typeface="Calibri"/>
                        <a:ea typeface="Calibri"/>
                        <a:cs typeface="Times New Roman"/>
                      </a:endParaRPr>
                    </a:p>
                  </a:txBody>
                  <a:tcPr marL="77405" marR="77405" marT="0" marB="0"/>
                </a:tc>
                <a:extLst>
                  <a:ext uri="{0D108BD9-81ED-4DB2-BD59-A6C34878D82A}">
                    <a16:rowId xmlns:a16="http://schemas.microsoft.com/office/drawing/2014/main" val="10000"/>
                  </a:ext>
                </a:extLst>
              </a:tr>
              <a:tr h="1145546">
                <a:tc>
                  <a:txBody>
                    <a:bodyPr/>
                    <a:lstStyle/>
                    <a:p>
                      <a:pPr algn="ctr">
                        <a:lnSpc>
                          <a:spcPct val="115000"/>
                        </a:lnSpc>
                        <a:spcAft>
                          <a:spcPts val="0"/>
                        </a:spcAft>
                      </a:pPr>
                      <a:r>
                        <a:rPr lang="en-GB" sz="1300">
                          <a:effectLst/>
                        </a:rPr>
                        <a:t>Unit 2 Working in Business - Exam</a:t>
                      </a:r>
                      <a:endParaRPr lang="en-GB" sz="1300">
                        <a:effectLst/>
                        <a:latin typeface="Calibri"/>
                        <a:ea typeface="Calibri"/>
                        <a:cs typeface="Times New Roman"/>
                      </a:endParaRPr>
                    </a:p>
                  </a:txBody>
                  <a:tcPr marL="77405" marR="77405" marT="0" marB="0"/>
                </a:tc>
                <a:tc>
                  <a:txBody>
                    <a:bodyPr/>
                    <a:lstStyle/>
                    <a:p>
                      <a:pPr>
                        <a:lnSpc>
                          <a:spcPct val="115000"/>
                        </a:lnSpc>
                        <a:spcAft>
                          <a:spcPts val="0"/>
                        </a:spcAft>
                      </a:pPr>
                      <a:r>
                        <a:rPr lang="en-GB" sz="1300">
                          <a:effectLst/>
                        </a:rPr>
                        <a:t>This unit will cover the skills and understanding needed to work effectively within a business environment. This includes arranging meetings, working with business documents, making payments, prioritising business activities and communicating with stakeholders</a:t>
                      </a:r>
                      <a:endParaRPr lang="en-GB" sz="1300">
                        <a:effectLst/>
                        <a:latin typeface="Calibri"/>
                        <a:ea typeface="Calibri"/>
                        <a:cs typeface="Times New Roman"/>
                      </a:endParaRPr>
                    </a:p>
                  </a:txBody>
                  <a:tcPr marL="77405" marR="77405" marT="0" marB="0"/>
                </a:tc>
                <a:extLst>
                  <a:ext uri="{0D108BD9-81ED-4DB2-BD59-A6C34878D82A}">
                    <a16:rowId xmlns:a16="http://schemas.microsoft.com/office/drawing/2014/main" val="10001"/>
                  </a:ext>
                </a:extLst>
              </a:tr>
              <a:tr h="695973">
                <a:tc>
                  <a:txBody>
                    <a:bodyPr/>
                    <a:lstStyle/>
                    <a:p>
                      <a:pPr algn="ctr">
                        <a:lnSpc>
                          <a:spcPct val="115000"/>
                        </a:lnSpc>
                        <a:spcAft>
                          <a:spcPts val="0"/>
                        </a:spcAft>
                      </a:pPr>
                      <a:r>
                        <a:rPr lang="en-GB" sz="1300" dirty="0">
                          <a:effectLst/>
                        </a:rPr>
                        <a:t>Unit 5 Marketing and marketing research- Coursework</a:t>
                      </a:r>
                      <a:endParaRPr lang="en-GB" sz="1300" dirty="0">
                        <a:effectLst/>
                        <a:latin typeface="Calibri"/>
                        <a:ea typeface="Calibri"/>
                        <a:cs typeface="Times New Roman"/>
                      </a:endParaRPr>
                    </a:p>
                  </a:txBody>
                  <a:tcPr marL="77405" marR="77405" marT="0" marB="0"/>
                </a:tc>
                <a:tc>
                  <a:txBody>
                    <a:bodyPr/>
                    <a:lstStyle/>
                    <a:p>
                      <a:pPr>
                        <a:lnSpc>
                          <a:spcPct val="115000"/>
                        </a:lnSpc>
                        <a:spcAft>
                          <a:spcPts val="0"/>
                        </a:spcAft>
                      </a:pPr>
                      <a:r>
                        <a:rPr lang="en-GB" sz="1300">
                          <a:effectLst/>
                        </a:rPr>
                        <a:t>The unit has particular emphasis on the role of market research and how it contributes to marketing decision-making and the actions a business may take.</a:t>
                      </a:r>
                      <a:endParaRPr lang="en-GB" sz="1300">
                        <a:effectLst/>
                        <a:latin typeface="Calibri"/>
                        <a:ea typeface="Calibri"/>
                        <a:cs typeface="Times New Roman"/>
                      </a:endParaRPr>
                    </a:p>
                  </a:txBody>
                  <a:tcPr marL="77405" marR="77405" marT="0" marB="0"/>
                </a:tc>
                <a:extLst>
                  <a:ext uri="{0D108BD9-81ED-4DB2-BD59-A6C34878D82A}">
                    <a16:rowId xmlns:a16="http://schemas.microsoft.com/office/drawing/2014/main" val="10002"/>
                  </a:ext>
                </a:extLst>
              </a:tr>
              <a:tr h="920760">
                <a:tc>
                  <a:txBody>
                    <a:bodyPr/>
                    <a:lstStyle/>
                    <a:p>
                      <a:pPr algn="ctr">
                        <a:lnSpc>
                          <a:spcPct val="115000"/>
                        </a:lnSpc>
                        <a:spcAft>
                          <a:spcPts val="0"/>
                        </a:spcAft>
                      </a:pPr>
                      <a:r>
                        <a:rPr lang="en-GB" sz="1300">
                          <a:effectLst/>
                        </a:rPr>
                        <a:t>Unit 4 Customers and Communications- Coursework</a:t>
                      </a:r>
                      <a:endParaRPr lang="en-GB" sz="1300">
                        <a:effectLst/>
                        <a:latin typeface="Calibri"/>
                        <a:ea typeface="Calibri"/>
                        <a:cs typeface="Times New Roman"/>
                      </a:endParaRPr>
                    </a:p>
                  </a:txBody>
                  <a:tcPr marL="77405" marR="77405" marT="0" marB="0"/>
                </a:tc>
                <a:tc>
                  <a:txBody>
                    <a:bodyPr/>
                    <a:lstStyle/>
                    <a:p>
                      <a:pPr>
                        <a:lnSpc>
                          <a:spcPct val="115000"/>
                        </a:lnSpc>
                        <a:spcAft>
                          <a:spcPts val="0"/>
                        </a:spcAft>
                      </a:pPr>
                      <a:r>
                        <a:rPr lang="en-GB" sz="1300">
                          <a:effectLst/>
                        </a:rPr>
                        <a:t>In this unit you will learn the purpose, methods and importance of communication in business and the appropriateness of different forms of communication for different situations.</a:t>
                      </a:r>
                      <a:endParaRPr lang="en-GB" sz="1300">
                        <a:effectLst/>
                        <a:latin typeface="Calibri"/>
                        <a:ea typeface="Calibri"/>
                        <a:cs typeface="Times New Roman"/>
                      </a:endParaRPr>
                    </a:p>
                  </a:txBody>
                  <a:tcPr marL="77405" marR="77405" marT="0" marB="0"/>
                </a:tc>
                <a:extLst>
                  <a:ext uri="{0D108BD9-81ED-4DB2-BD59-A6C34878D82A}">
                    <a16:rowId xmlns:a16="http://schemas.microsoft.com/office/drawing/2014/main" val="10003"/>
                  </a:ext>
                </a:extLst>
              </a:tr>
              <a:tr h="920760">
                <a:tc>
                  <a:txBody>
                    <a:bodyPr/>
                    <a:lstStyle/>
                    <a:p>
                      <a:pPr algn="ctr">
                        <a:lnSpc>
                          <a:spcPct val="115000"/>
                        </a:lnSpc>
                        <a:spcAft>
                          <a:spcPts val="0"/>
                        </a:spcAft>
                      </a:pPr>
                      <a:r>
                        <a:rPr lang="en-GB" sz="1300">
                          <a:effectLst/>
                        </a:rPr>
                        <a:t>Unit 11 Accounting Concepts</a:t>
                      </a:r>
                      <a:endParaRPr lang="en-GB" sz="1300">
                        <a:effectLst/>
                        <a:latin typeface="Calibri"/>
                        <a:ea typeface="Calibri"/>
                        <a:cs typeface="Times New Roman"/>
                      </a:endParaRPr>
                    </a:p>
                  </a:txBody>
                  <a:tcPr marL="77405" marR="77405" marT="0" marB="0"/>
                </a:tc>
                <a:tc>
                  <a:txBody>
                    <a:bodyPr/>
                    <a:lstStyle/>
                    <a:p>
                      <a:pPr>
                        <a:lnSpc>
                          <a:spcPct val="115000"/>
                        </a:lnSpc>
                        <a:spcAft>
                          <a:spcPts val="0"/>
                        </a:spcAft>
                      </a:pPr>
                      <a:r>
                        <a:rPr lang="en-GB" sz="1300" dirty="0">
                          <a:effectLst/>
                        </a:rPr>
                        <a:t>This practical unit will help you develop the skills required to manage business accounts and finance. This unit is good preparation if you are interested in studying business or accounting at university</a:t>
                      </a:r>
                      <a:endParaRPr lang="en-GB" sz="1300" dirty="0">
                        <a:effectLst/>
                        <a:latin typeface="Calibri"/>
                        <a:ea typeface="Calibri"/>
                        <a:cs typeface="Times New Roman"/>
                      </a:endParaRPr>
                    </a:p>
                  </a:txBody>
                  <a:tcPr marL="77405" marR="77405" marT="0" marB="0"/>
                </a:tc>
                <a:extLst>
                  <a:ext uri="{0D108BD9-81ED-4DB2-BD59-A6C34878D82A}">
                    <a16:rowId xmlns:a16="http://schemas.microsoft.com/office/drawing/2014/main" val="10004"/>
                  </a:ext>
                </a:extLst>
              </a:tr>
            </a:tbl>
          </a:graphicData>
        </a:graphic>
      </p:graphicFrame>
      <p:pic>
        <p:nvPicPr>
          <p:cNvPr id="6" name="Audio 5">
            <a:hlinkClick r:id="" action="ppaction://media"/>
            <a:extLst>
              <a:ext uri="{FF2B5EF4-FFF2-40B4-BE49-F238E27FC236}">
                <a16:creationId xmlns:a16="http://schemas.microsoft.com/office/drawing/2014/main" id="{A80CF625-A12C-45EE-B671-56295D74D441}"/>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569700" y="62357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3910"/>
    </mc:Choice>
    <mc:Fallback>
      <p:transition spd="slow" advTm="739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05C18F9-53C3-4C1D-9E85-68C4939F76A7}"/>
              </a:ext>
            </a:extLst>
          </p:cNvPr>
          <p:cNvSpPr>
            <a:spLocks noGrp="1"/>
          </p:cNvSpPr>
          <p:nvPr>
            <p:ph type="title"/>
          </p:nvPr>
        </p:nvSpPr>
        <p:spPr>
          <a:xfrm>
            <a:off x="572493" y="238539"/>
            <a:ext cx="11018520" cy="1434415"/>
          </a:xfrm>
        </p:spPr>
        <p:txBody>
          <a:bodyPr anchor="b">
            <a:normAutofit/>
          </a:bodyPr>
          <a:lstStyle/>
          <a:p>
            <a:r>
              <a:rPr lang="en-GB" sz="4600">
                <a:latin typeface="Century Gothic" panose="020B0502020202020204" pitchFamily="34" charset="0"/>
              </a:rPr>
              <a:t>Extended Diploma – 3 A levels equivalent</a:t>
            </a:r>
          </a:p>
        </p:txBody>
      </p:sp>
      <p:sp>
        <p:nvSpPr>
          <p:cNvPr id="1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49EF1F9-BD80-49ED-8F24-D1689ECE49E7}"/>
              </a:ext>
            </a:extLst>
          </p:cNvPr>
          <p:cNvSpPr>
            <a:spLocks noGrp="1"/>
          </p:cNvSpPr>
          <p:nvPr>
            <p:ph idx="1"/>
          </p:nvPr>
        </p:nvSpPr>
        <p:spPr>
          <a:xfrm>
            <a:off x="572493" y="2071316"/>
            <a:ext cx="6713552" cy="4119172"/>
          </a:xfrm>
        </p:spPr>
        <p:txBody>
          <a:bodyPr anchor="t">
            <a:normAutofit/>
          </a:bodyPr>
          <a:lstStyle/>
          <a:p>
            <a:r>
              <a:rPr lang="en-GB" sz="1700">
                <a:latin typeface="Century Gothic" panose="020B0502020202020204" pitchFamily="34" charset="0"/>
              </a:rPr>
              <a:t>This course would be suitable for anyone interested in studying business at university or a higher level, or taking on a leadership or management role in any industry.</a:t>
            </a:r>
          </a:p>
          <a:p>
            <a:r>
              <a:rPr lang="en-GB" sz="1700" b="1">
                <a:latin typeface="Century Gothic" panose="020B0502020202020204" pitchFamily="34" charset="0"/>
              </a:rPr>
              <a:t>Topics covered include:</a:t>
            </a:r>
          </a:p>
          <a:p>
            <a:r>
              <a:rPr lang="en-GB" sz="1700">
                <a:latin typeface="Century Gothic" panose="020B0502020202020204" pitchFamily="34" charset="0"/>
              </a:rPr>
              <a:t>Exploring Business</a:t>
            </a:r>
          </a:p>
          <a:p>
            <a:r>
              <a:rPr lang="en-GB" sz="1700">
                <a:latin typeface="Century Gothic" panose="020B0502020202020204" pitchFamily="34" charset="0"/>
              </a:rPr>
              <a:t>Developing a Marketing Campaign</a:t>
            </a:r>
          </a:p>
          <a:p>
            <a:r>
              <a:rPr lang="en-GB" sz="1700">
                <a:latin typeface="Century Gothic" panose="020B0502020202020204" pitchFamily="34" charset="0"/>
              </a:rPr>
              <a:t>Personal and Business Finance</a:t>
            </a:r>
          </a:p>
          <a:p>
            <a:r>
              <a:rPr lang="en-GB" sz="1700">
                <a:latin typeface="Century Gothic" panose="020B0502020202020204" pitchFamily="34" charset="0"/>
              </a:rPr>
              <a:t>Managing an Event</a:t>
            </a:r>
          </a:p>
          <a:p>
            <a:r>
              <a:rPr lang="en-GB" sz="1700">
                <a:latin typeface="Century Gothic" panose="020B0502020202020204" pitchFamily="34" charset="0"/>
              </a:rPr>
              <a:t>International Business</a:t>
            </a:r>
          </a:p>
          <a:p>
            <a:r>
              <a:rPr lang="en-GB" sz="1700">
                <a:latin typeface="Century Gothic" panose="020B0502020202020204" pitchFamily="34" charset="0"/>
              </a:rPr>
              <a:t>Principles of Management</a:t>
            </a:r>
          </a:p>
          <a:p>
            <a:r>
              <a:rPr lang="en-GB" sz="1700">
                <a:latin typeface="Century Gothic" panose="020B0502020202020204" pitchFamily="34" charset="0"/>
              </a:rPr>
              <a:t>Business Decision Making</a:t>
            </a:r>
          </a:p>
          <a:p>
            <a:endParaRPr lang="en-GB" sz="1700"/>
          </a:p>
        </p:txBody>
      </p:sp>
      <p:pic>
        <p:nvPicPr>
          <p:cNvPr id="4" name="Picture 3">
            <a:extLst>
              <a:ext uri="{FF2B5EF4-FFF2-40B4-BE49-F238E27FC236}">
                <a16:creationId xmlns:a16="http://schemas.microsoft.com/office/drawing/2014/main" id="{650E308E-E573-44AF-9879-23345D091B36}"/>
              </a:ext>
            </a:extLst>
          </p:cNvPr>
          <p:cNvPicPr>
            <a:picLocks noChangeAspect="1"/>
          </p:cNvPicPr>
          <p:nvPr/>
        </p:nvPicPr>
        <p:blipFill rotWithShape="1">
          <a:blip r:embed="rId4"/>
          <a:srcRect l="15263" r="20758" b="-3"/>
          <a:stretch/>
        </p:blipFill>
        <p:spPr>
          <a:xfrm>
            <a:off x="7675658" y="2093976"/>
            <a:ext cx="3941064" cy="4096512"/>
          </a:xfrm>
          <a:prstGeom prst="rect">
            <a:avLst/>
          </a:prstGeom>
        </p:spPr>
      </p:pic>
      <p:pic>
        <p:nvPicPr>
          <p:cNvPr id="5" name="Audio 4">
            <a:hlinkClick r:id="" action="ppaction://media"/>
            <a:extLst>
              <a:ext uri="{FF2B5EF4-FFF2-40B4-BE49-F238E27FC236}">
                <a16:creationId xmlns:a16="http://schemas.microsoft.com/office/drawing/2014/main" id="{4543F06E-CD70-4DE2-9DBE-D496FCC631F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36700742"/>
      </p:ext>
    </p:extLst>
  </p:cSld>
  <p:clrMapOvr>
    <a:masterClrMapping/>
  </p:clrMapOvr>
  <mc:AlternateContent xmlns:mc="http://schemas.openxmlformats.org/markup-compatibility/2006">
    <mc:Choice xmlns:p14="http://schemas.microsoft.com/office/powerpoint/2010/main" Requires="p14">
      <p:transition spd="slow" p14:dur="2000" advTm="40585"/>
    </mc:Choice>
    <mc:Fallback>
      <p:transition spd="slow" advTm="405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823AC064-BC96-4F32-8AE1-B2FD38754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34348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9A4EFD4-F622-40EC-A8DC-9B90A6048070}"/>
              </a:ext>
            </a:extLst>
          </p:cNvPr>
          <p:cNvSpPr>
            <a:spLocks noGrp="1"/>
          </p:cNvSpPr>
          <p:nvPr>
            <p:ph type="title"/>
          </p:nvPr>
        </p:nvSpPr>
        <p:spPr>
          <a:xfrm>
            <a:off x="526073" y="466578"/>
            <a:ext cx="11139854" cy="930447"/>
          </a:xfrm>
        </p:spPr>
        <p:txBody>
          <a:bodyPr vert="horz" lIns="91440" tIns="45720" rIns="91440" bIns="45720" rtlCol="0" anchor="b">
            <a:normAutofit/>
          </a:bodyPr>
          <a:lstStyle/>
          <a:p>
            <a:pPr algn="ctr"/>
            <a:r>
              <a:rPr lang="en-US" sz="3000" kern="1200" dirty="0">
                <a:solidFill>
                  <a:srgbClr val="FFFFFF"/>
                </a:solidFill>
                <a:latin typeface="Century Gothic" panose="020B0502020202020204" pitchFamily="34" charset="0"/>
              </a:rPr>
              <a:t>The top five skills employers look for that you’ll learn on a Business course</a:t>
            </a:r>
          </a:p>
        </p:txBody>
      </p:sp>
      <p:cxnSp>
        <p:nvCxnSpPr>
          <p:cNvPr id="11" name="Straight Connector 10">
            <a:extLst>
              <a:ext uri="{FF2B5EF4-FFF2-40B4-BE49-F238E27FC236}">
                <a16:creationId xmlns:a16="http://schemas.microsoft.com/office/drawing/2014/main" id="{7E7C77BC-7138-40B1-A15B-20F57A49462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144863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FA61D981-72A3-4FA3-81CD-054A67040488}"/>
              </a:ext>
            </a:extLst>
          </p:cNvPr>
          <p:cNvPicPr>
            <a:picLocks noGrp="1" noChangeAspect="1"/>
          </p:cNvPicPr>
          <p:nvPr>
            <p:ph idx="1"/>
          </p:nvPr>
        </p:nvPicPr>
        <p:blipFill>
          <a:blip r:embed="rId4"/>
          <a:stretch>
            <a:fillRect/>
          </a:stretch>
        </p:blipFill>
        <p:spPr>
          <a:xfrm>
            <a:off x="320040" y="3229709"/>
            <a:ext cx="11496821" cy="2558041"/>
          </a:xfrm>
          <a:prstGeom prst="rect">
            <a:avLst/>
          </a:prstGeom>
        </p:spPr>
      </p:pic>
      <p:pic>
        <p:nvPicPr>
          <p:cNvPr id="5" name="Audio 4">
            <a:hlinkClick r:id="" action="ppaction://media"/>
            <a:extLst>
              <a:ext uri="{FF2B5EF4-FFF2-40B4-BE49-F238E27FC236}">
                <a16:creationId xmlns:a16="http://schemas.microsoft.com/office/drawing/2014/main" id="{ECB2B421-6E50-4732-A9EA-948EEAF5DFA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438095894"/>
      </p:ext>
    </p:extLst>
  </p:cSld>
  <p:clrMapOvr>
    <a:masterClrMapping/>
  </p:clrMapOvr>
  <mc:AlternateContent xmlns:mc="http://schemas.openxmlformats.org/markup-compatibility/2006">
    <mc:Choice xmlns:p14="http://schemas.microsoft.com/office/powerpoint/2010/main" Requires="p14">
      <p:transition spd="slow" p14:dur="2000" advTm="28652"/>
    </mc:Choice>
    <mc:Fallback>
      <p:transition spd="slow" advTm="286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id="{D2B783EE-0239-4717-BBEA-8C9EAC61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05177A-DB9D-467E-A312-9F2365F9AFE5}"/>
              </a:ext>
            </a:extLst>
          </p:cNvPr>
          <p:cNvSpPr>
            <a:spLocks noGrp="1"/>
          </p:cNvSpPr>
          <p:nvPr>
            <p:ph type="title"/>
          </p:nvPr>
        </p:nvSpPr>
        <p:spPr>
          <a:xfrm>
            <a:off x="838201" y="345810"/>
            <a:ext cx="5120561" cy="1325563"/>
          </a:xfrm>
        </p:spPr>
        <p:txBody>
          <a:bodyPr>
            <a:normAutofit/>
          </a:bodyPr>
          <a:lstStyle/>
          <a:p>
            <a:r>
              <a:rPr lang="en-GB" sz="3700">
                <a:latin typeface="Century Gothic" panose="020B0502020202020204" pitchFamily="34" charset="0"/>
              </a:rPr>
              <a:t>What kind of career could you go into?</a:t>
            </a:r>
          </a:p>
        </p:txBody>
      </p:sp>
      <p:sp>
        <p:nvSpPr>
          <p:cNvPr id="3" name="Content Placeholder 2">
            <a:extLst>
              <a:ext uri="{FF2B5EF4-FFF2-40B4-BE49-F238E27FC236}">
                <a16:creationId xmlns:a16="http://schemas.microsoft.com/office/drawing/2014/main" id="{F42FB246-7DCA-4661-8FD3-3D34B3C5E6A7}"/>
              </a:ext>
            </a:extLst>
          </p:cNvPr>
          <p:cNvSpPr>
            <a:spLocks noGrp="1"/>
          </p:cNvSpPr>
          <p:nvPr>
            <p:ph idx="1"/>
          </p:nvPr>
        </p:nvSpPr>
        <p:spPr>
          <a:xfrm>
            <a:off x="838201" y="1825625"/>
            <a:ext cx="5092194" cy="4351338"/>
          </a:xfrm>
        </p:spPr>
        <p:txBody>
          <a:bodyPr>
            <a:normAutofit/>
          </a:bodyPr>
          <a:lstStyle/>
          <a:p>
            <a:r>
              <a:rPr lang="en-GB">
                <a:latin typeface="Century Gothic" panose="020B0502020202020204" pitchFamily="34" charset="0"/>
              </a:rPr>
              <a:t>Business Advisor • Civil Servant • Financial Manager • Management Consultant • Project Manager • Marketing Executive • Retail Manager • Office Manager</a:t>
            </a:r>
            <a:endParaRPr lang="en-GB" dirty="0">
              <a:latin typeface="Century Gothic" panose="020B0502020202020204" pitchFamily="34" charset="0"/>
            </a:endParaRPr>
          </a:p>
        </p:txBody>
      </p:sp>
      <p:sp>
        <p:nvSpPr>
          <p:cNvPr id="16" name="Oval 11">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20569" y="1364732"/>
            <a:ext cx="947488"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55C7E789-7377-4FCA-8B9E-2EB8B5648BFB}"/>
              </a:ext>
            </a:extLst>
          </p:cNvPr>
          <p:cNvPicPr>
            <a:picLocks noChangeAspect="1"/>
          </p:cNvPicPr>
          <p:nvPr/>
        </p:nvPicPr>
        <p:blipFill rotWithShape="1">
          <a:blip r:embed="rId4"/>
          <a:srcRect r="30395" b="-3"/>
          <a:stretch/>
        </p:blipFill>
        <p:spPr>
          <a:xfrm>
            <a:off x="7901259" y="2727729"/>
            <a:ext cx="4290741" cy="4130271"/>
          </a:xfrm>
          <a:custGeom>
            <a:avLst/>
            <a:gdLst/>
            <a:ahLst/>
            <a:cxnLst/>
            <a:rect l="l" t="t" r="r" b="b"/>
            <a:pathLst>
              <a:path w="4290741" h="4130271">
                <a:moveTo>
                  <a:pt x="2503809" y="0"/>
                </a:moveTo>
                <a:cubicBezTo>
                  <a:pt x="3157405" y="0"/>
                  <a:pt x="3752509" y="250434"/>
                  <a:pt x="4198398" y="660580"/>
                </a:cubicBezTo>
                <a:lnTo>
                  <a:pt x="4290741" y="751286"/>
                </a:lnTo>
                <a:lnTo>
                  <a:pt x="4290741" y="4130271"/>
                </a:lnTo>
                <a:lnTo>
                  <a:pt x="604508" y="4130271"/>
                </a:lnTo>
                <a:lnTo>
                  <a:pt x="461940" y="3953232"/>
                </a:lnTo>
                <a:cubicBezTo>
                  <a:pt x="171051" y="3544183"/>
                  <a:pt x="0" y="3043971"/>
                  <a:pt x="0" y="2503809"/>
                </a:cubicBezTo>
                <a:cubicBezTo>
                  <a:pt x="0" y="1120992"/>
                  <a:pt x="1120992" y="0"/>
                  <a:pt x="2503809" y="0"/>
                </a:cubicBezTo>
                <a:close/>
              </a:path>
            </a:pathLst>
          </a:custGeom>
        </p:spPr>
      </p:pic>
      <p:sp>
        <p:nvSpPr>
          <p:cNvPr id="14" name="Arc 13">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759070" flipV="1">
            <a:off x="6034138" y="-673140"/>
            <a:ext cx="4021193" cy="4021193"/>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4" name="Picture 3">
            <a:extLst>
              <a:ext uri="{FF2B5EF4-FFF2-40B4-BE49-F238E27FC236}">
                <a16:creationId xmlns:a16="http://schemas.microsoft.com/office/drawing/2014/main" id="{348E277A-91AC-409F-BE96-F055F24259F1}"/>
              </a:ext>
            </a:extLst>
          </p:cNvPr>
          <p:cNvPicPr>
            <a:picLocks noChangeAspect="1"/>
          </p:cNvPicPr>
          <p:nvPr/>
        </p:nvPicPr>
        <p:blipFill rotWithShape="1">
          <a:blip r:embed="rId5"/>
          <a:srcRect l="11570" r="10334" b="4"/>
          <a:stretch/>
        </p:blipFill>
        <p:spPr>
          <a:xfrm>
            <a:off x="6261607" y="1"/>
            <a:ext cx="3519312" cy="3007909"/>
          </a:xfrm>
          <a:custGeom>
            <a:avLst/>
            <a:gdLst/>
            <a:ahLst/>
            <a:cxnLst/>
            <a:rect l="l" t="t" r="r" b="b"/>
            <a:pathLst>
              <a:path w="3519312" h="3007909">
                <a:moveTo>
                  <a:pt x="519780" y="0"/>
                </a:moveTo>
                <a:lnTo>
                  <a:pt x="2999532" y="0"/>
                </a:lnTo>
                <a:lnTo>
                  <a:pt x="3003921" y="3989"/>
                </a:lnTo>
                <a:cubicBezTo>
                  <a:pt x="3322356" y="322424"/>
                  <a:pt x="3519312" y="762338"/>
                  <a:pt x="3519312" y="1248253"/>
                </a:cubicBezTo>
                <a:cubicBezTo>
                  <a:pt x="3519312" y="2220084"/>
                  <a:pt x="2731487" y="3007909"/>
                  <a:pt x="1759656" y="3007909"/>
                </a:cubicBezTo>
                <a:cubicBezTo>
                  <a:pt x="787826" y="3007909"/>
                  <a:pt x="0" y="2220084"/>
                  <a:pt x="0" y="1248253"/>
                </a:cubicBezTo>
                <a:cubicBezTo>
                  <a:pt x="0" y="762338"/>
                  <a:pt x="196957" y="322424"/>
                  <a:pt x="515392" y="3989"/>
                </a:cubicBezTo>
                <a:close/>
              </a:path>
            </a:pathLst>
          </a:custGeom>
        </p:spPr>
      </p:pic>
      <p:pic>
        <p:nvPicPr>
          <p:cNvPr id="6" name="Audio 5">
            <a:hlinkClick r:id="" action="ppaction://media"/>
            <a:extLst>
              <a:ext uri="{FF2B5EF4-FFF2-40B4-BE49-F238E27FC236}">
                <a16:creationId xmlns:a16="http://schemas.microsoft.com/office/drawing/2014/main" id="{E8CF648D-A405-4E5D-A40F-F037A4ECCE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3890399329"/>
      </p:ext>
    </p:extLst>
  </p:cSld>
  <p:clrMapOvr>
    <a:masterClrMapping/>
  </p:clrMapOvr>
  <mc:AlternateContent xmlns:mc="http://schemas.openxmlformats.org/markup-compatibility/2006">
    <mc:Choice xmlns:p14="http://schemas.microsoft.com/office/powerpoint/2010/main" Requires="p14">
      <p:transition spd="slow" p14:dur="2000" advTm="26013"/>
    </mc:Choice>
    <mc:Fallback>
      <p:transition spd="slow" advTm="260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4.9|15|6.6"/>
</p:tagLst>
</file>

<file path=ppt/tags/tag2.xml><?xml version="1.0" encoding="utf-8"?>
<p:tagLst xmlns:a="http://schemas.openxmlformats.org/drawingml/2006/main" xmlns:r="http://schemas.openxmlformats.org/officeDocument/2006/relationships" xmlns:p="http://schemas.openxmlformats.org/presentationml/2006/main">
  <p:tag name="TIMING" val="|18.6"/>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FF3799443950547AFB4FE2DA3A99F19" ma:contentTypeVersion="12" ma:contentTypeDescription="Create a new document." ma:contentTypeScope="" ma:versionID="3c1459c0c108177919d256e9e9bf1f82">
  <xsd:schema xmlns:xsd="http://www.w3.org/2001/XMLSchema" xmlns:xs="http://www.w3.org/2001/XMLSchema" xmlns:p="http://schemas.microsoft.com/office/2006/metadata/properties" xmlns:ns2="549f08a5-d520-4d3d-9b08-5d446bbe6ba6" xmlns:ns3="66b9fb31-84b1-461e-9d24-2dbfce04b27c" targetNamespace="http://schemas.microsoft.com/office/2006/metadata/properties" ma:root="true" ma:fieldsID="8c3ab835ae5e6fd045cf7e379a97b07c" ns2:_="" ns3:_="">
    <xsd:import namespace="549f08a5-d520-4d3d-9b08-5d446bbe6ba6"/>
    <xsd:import namespace="66b9fb31-84b1-461e-9d24-2dbfce04b27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49f08a5-d520-4d3d-9b08-5d446bbe6ba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6b9fb31-84b1-461e-9d24-2dbfce04b27c"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CA0D568-9D8C-4577-8011-BC27C1F4468D}">
  <ds:schemaRefs>
    <ds:schemaRef ds:uri="http://schemas.microsoft.com/sharepoint/v3/contenttype/forms"/>
  </ds:schemaRefs>
</ds:datastoreItem>
</file>

<file path=customXml/itemProps2.xml><?xml version="1.0" encoding="utf-8"?>
<ds:datastoreItem xmlns:ds="http://schemas.openxmlformats.org/officeDocument/2006/customXml" ds:itemID="{DA283612-8594-4E26-AB38-F84A29324A6D}"/>
</file>

<file path=customXml/itemProps3.xml><?xml version="1.0" encoding="utf-8"?>
<ds:datastoreItem xmlns:ds="http://schemas.openxmlformats.org/officeDocument/2006/customXml" ds:itemID="{6B6DFC41-6C6F-486E-B6AB-BF23188B65ED}">
  <ds:schemaRefs>
    <ds:schemaRef ds:uri="http://purl.org/dc/elements/1.1/"/>
    <ds:schemaRef ds:uri="http://schemas.microsoft.com/office/2006/metadata/properties"/>
    <ds:schemaRef ds:uri="http://purl.org/dc/terms/"/>
    <ds:schemaRef ds:uri="2576a657-bb15-48b4-b04d-4369b1c1c76e"/>
    <ds:schemaRef ds:uri="http://schemas.microsoft.com/office/2006/documentManagement/types"/>
    <ds:schemaRef ds:uri="a6543689-5099-475e-b18f-a553e12b46c4"/>
    <ds:schemaRef ds:uri="http://schemas.microsoft.com/office/infopath/2007/PartnerControl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67</TotalTime>
  <Words>436</Words>
  <Application>Microsoft Office PowerPoint</Application>
  <PresentationFormat>Widescreen</PresentationFormat>
  <Paragraphs>34</Paragraphs>
  <Slides>7</Slides>
  <Notes>0</Notes>
  <HiddenSlides>0</HiddenSlides>
  <MMClips>7</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Century Gothic</vt:lpstr>
      <vt:lpstr>Office Theme</vt:lpstr>
      <vt:lpstr>Level 3 Business</vt:lpstr>
      <vt:lpstr>Would you like to enter the business world or eventually run your own business?</vt:lpstr>
      <vt:lpstr>Two options at  Nottingham Academy: 1. Extended Certificate (1 x A level equivalent) 2. Extended Diploma (3 x A level equivalent)</vt:lpstr>
      <vt:lpstr>OCR Level 3 Cambridge Technical Extended Certificate in Business </vt:lpstr>
      <vt:lpstr>Extended Diploma – 3 A levels equivalent</vt:lpstr>
      <vt:lpstr>The top five skills employers look for that you’ll learn on a Business course</vt:lpstr>
      <vt:lpstr>What kind of career could you go into?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Level 3 Business</dc:title>
  <dc:creator>N Griffiths</dc:creator>
  <cp:lastModifiedBy>N Griffiths</cp:lastModifiedBy>
  <cp:revision>1</cp:revision>
  <dcterms:created xsi:type="dcterms:W3CDTF">2021-03-01T18:21:41Z</dcterms:created>
  <dcterms:modified xsi:type="dcterms:W3CDTF">2021-03-01T19:29:02Z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ngriffiths@nottinghamacademy.org</vt:lpwstr>
  </property>
  <property fmtid="{D5CDD505-2E9C-101B-9397-08002B2CF9AE}" pid="6" name="MSIP_Label_71dda7c5-96ca-48e3-9e3a-5c391aea2853_SetDate">
    <vt:lpwstr>2021-03-01T19:29:02.5427836+00:00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y fmtid="{D5CDD505-2E9C-101B-9397-08002B2CF9AE}" pid="11" name="ContentTypeId">
    <vt:lpwstr>0x0101006FF3799443950547AFB4FE2DA3A99F19</vt:lpwstr>
  </property>
</Properties>
</file>