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Coffey-Bainbridge" userId="dc747820-6e70-40c5-95f5-82a455ca1a0c" providerId="ADAL" clId="{BC1D10D3-BF2A-4C59-8F37-AECC1AB13BEA}"/>
    <pc:docChg chg="modSld">
      <pc:chgData name="M Coffey-Bainbridge" userId="dc747820-6e70-40c5-95f5-82a455ca1a0c" providerId="ADAL" clId="{BC1D10D3-BF2A-4C59-8F37-AECC1AB13BEA}" dt="2021-03-18T11:14:12.257" v="0" actId="20577"/>
      <pc:docMkLst>
        <pc:docMk/>
      </pc:docMkLst>
      <pc:sldChg chg="modSp">
        <pc:chgData name="M Coffey-Bainbridge" userId="dc747820-6e70-40c5-95f5-82a455ca1a0c" providerId="ADAL" clId="{BC1D10D3-BF2A-4C59-8F37-AECC1AB13BEA}" dt="2021-03-18T11:14:12.257" v="0" actId="20577"/>
        <pc:sldMkLst>
          <pc:docMk/>
          <pc:sldMk cId="975575284" sldId="256"/>
        </pc:sldMkLst>
        <pc:spChg chg="mod">
          <ac:chgData name="M Coffey-Bainbridge" userId="dc747820-6e70-40c5-95f5-82a455ca1a0c" providerId="ADAL" clId="{BC1D10D3-BF2A-4C59-8F37-AECC1AB13BEA}" dt="2021-03-18T11:14:12.257" v="0" actId="20577"/>
          <ac:spMkLst>
            <pc:docMk/>
            <pc:sldMk cId="975575284" sldId="256"/>
            <ac:spMk id="5" creationId="{64508250-14D6-477C-8784-B314B521470E}"/>
          </ac:spMkLst>
        </pc:spChg>
      </pc:sldChg>
    </pc:docChg>
  </pc:docChgLst>
  <pc:docChgLst>
    <pc:chgData name="M Coffey-Bainbridge" userId="dc747820-6e70-40c5-95f5-82a455ca1a0c" providerId="ADAL" clId="{8AE54309-CDB7-4D55-B053-A35D3FB4F853}"/>
    <pc:docChg chg="delSld">
      <pc:chgData name="M Coffey-Bainbridge" userId="dc747820-6e70-40c5-95f5-82a455ca1a0c" providerId="ADAL" clId="{8AE54309-CDB7-4D55-B053-A35D3FB4F853}" dt="2021-03-18T09:26:12.594" v="2" actId="2696"/>
      <pc:docMkLst>
        <pc:docMk/>
      </pc:docMkLst>
      <pc:sldChg chg="del">
        <pc:chgData name="M Coffey-Bainbridge" userId="dc747820-6e70-40c5-95f5-82a455ca1a0c" providerId="ADAL" clId="{8AE54309-CDB7-4D55-B053-A35D3FB4F853}" dt="2021-03-18T09:26:10.899" v="0" actId="2696"/>
        <pc:sldMkLst>
          <pc:docMk/>
          <pc:sldMk cId="4294465247" sldId="257"/>
        </pc:sldMkLst>
      </pc:sldChg>
      <pc:sldChg chg="del">
        <pc:chgData name="M Coffey-Bainbridge" userId="dc747820-6e70-40c5-95f5-82a455ca1a0c" providerId="ADAL" clId="{8AE54309-CDB7-4D55-B053-A35D3FB4F853}" dt="2021-03-18T09:26:11.845" v="1" actId="2696"/>
        <pc:sldMkLst>
          <pc:docMk/>
          <pc:sldMk cId="306431024" sldId="258"/>
        </pc:sldMkLst>
      </pc:sldChg>
      <pc:sldChg chg="del">
        <pc:chgData name="M Coffey-Bainbridge" userId="dc747820-6e70-40c5-95f5-82a455ca1a0c" providerId="ADAL" clId="{8AE54309-CDB7-4D55-B053-A35D3FB4F853}" dt="2021-03-18T09:26:12.594" v="2" actId="2696"/>
        <pc:sldMkLst>
          <pc:docMk/>
          <pc:sldMk cId="1417526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18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85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33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476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68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897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532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839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73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2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242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6502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665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354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680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1681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6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13296-A0E6-4167-A8C0-3F023F33CF3E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6FAB5-A5FF-4DBB-8811-61A679589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24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5D0CBB7-C435-4FAE-B801-D9CF60F896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5907" y="2349366"/>
            <a:ext cx="10547498" cy="182509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Languages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NOTTINGHAM ACADEMY 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SIXTH FORM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4508250-14D6-477C-8784-B314B52147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5907" y="4174462"/>
            <a:ext cx="9448800" cy="685800"/>
          </a:xfrm>
        </p:spPr>
        <p:txBody>
          <a:bodyPr/>
          <a:lstStyle/>
          <a:p>
            <a:r>
              <a:rPr lang="en-GB" dirty="0"/>
              <a:t>Community Languages</a:t>
            </a:r>
          </a:p>
        </p:txBody>
      </p:sp>
    </p:spTree>
    <p:extLst>
      <p:ext uri="{BB962C8B-B14F-4D97-AF65-F5344CB8AC3E}">
        <p14:creationId xmlns:p14="http://schemas.microsoft.com/office/powerpoint/2010/main" val="975575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BB20B-3A6F-4C73-A28F-C0F554ABB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Community 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F39C3-6DD4-47FC-B3A9-DBF160D84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33383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Entry Requirements: </a:t>
            </a:r>
          </a:p>
          <a:p>
            <a:pPr marL="0" indent="0">
              <a:buNone/>
            </a:pPr>
            <a:r>
              <a:rPr lang="en-GB" dirty="0"/>
              <a:t>Native Speaker of your language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Languages Available:</a:t>
            </a:r>
          </a:p>
          <a:p>
            <a:pPr marL="0" indent="0">
              <a:buNone/>
            </a:pPr>
            <a:r>
              <a:rPr lang="en-GB" dirty="0"/>
              <a:t>Portuguese</a:t>
            </a:r>
          </a:p>
          <a:p>
            <a:pPr marL="0" indent="0">
              <a:buNone/>
            </a:pPr>
            <a:r>
              <a:rPr lang="en-GB" dirty="0"/>
              <a:t>Italian</a:t>
            </a:r>
          </a:p>
          <a:p>
            <a:pPr marL="0" indent="0">
              <a:buNone/>
            </a:pPr>
            <a:r>
              <a:rPr lang="en-GB" dirty="0"/>
              <a:t>Turkish</a:t>
            </a:r>
          </a:p>
          <a:p>
            <a:pPr marL="0" indent="0">
              <a:buNone/>
            </a:pPr>
            <a:r>
              <a:rPr lang="en-GB" dirty="0"/>
              <a:t>Persian</a:t>
            </a:r>
          </a:p>
          <a:p>
            <a:pPr marL="0" indent="0">
              <a:buNone/>
            </a:pPr>
            <a:r>
              <a:rPr lang="en-GB" dirty="0"/>
              <a:t>Bengali</a:t>
            </a:r>
          </a:p>
          <a:p>
            <a:pPr marL="0" indent="0">
              <a:buNone/>
            </a:pPr>
            <a:r>
              <a:rPr lang="en-GB" dirty="0"/>
              <a:t>Russian</a:t>
            </a:r>
          </a:p>
          <a:p>
            <a:pPr marL="0" indent="0">
              <a:buNone/>
            </a:pPr>
            <a:r>
              <a:rPr lang="en-GB" dirty="0"/>
              <a:t>German</a:t>
            </a:r>
          </a:p>
          <a:p>
            <a:pPr marL="0" indent="0">
              <a:buNone/>
            </a:pPr>
            <a:r>
              <a:rPr lang="en-GB" dirty="0"/>
              <a:t>Mandarin Chinese</a:t>
            </a:r>
          </a:p>
          <a:p>
            <a:pPr marL="0" indent="0">
              <a:buNone/>
            </a:pPr>
            <a:r>
              <a:rPr lang="en-GB" dirty="0"/>
              <a:t>Polish</a:t>
            </a:r>
          </a:p>
          <a:p>
            <a:pPr marL="0" indent="0">
              <a:buNone/>
            </a:pPr>
            <a:r>
              <a:rPr lang="en-GB" dirty="0"/>
              <a:t>Panjabi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E7AF553F-ECD6-4DC5-BD68-34149DCA1A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H="1">
            <a:off x="7067106" y="2870791"/>
            <a:ext cx="3499173" cy="262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4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29"/>
    </mc:Choice>
    <mc:Fallback xmlns="">
      <p:transition spd="slow" advTm="31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7827AF-236F-461E-849A-50F5895BB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9f08a5-d520-4d3d-9b08-5d446bbe6ba6"/>
    <ds:schemaRef ds:uri="66b9fb31-84b1-461e-9d24-2dbfce04b2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F529F2-C59F-4582-9913-123CEEF6C0A8}">
  <ds:schemaRefs>
    <ds:schemaRef ds:uri="66b9fb31-84b1-461e-9d24-2dbfce04b27c"/>
    <ds:schemaRef ds:uri="http://purl.org/dc/terms/"/>
    <ds:schemaRef ds:uri="http://schemas.microsoft.com/office/2006/documentManagement/types"/>
    <ds:schemaRef ds:uri="549f08a5-d520-4d3d-9b08-5d446bbe6ba6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4E1689A-4F79-44CA-A473-39977FDF2A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315</TotalTime>
  <Words>27</Words>
  <Application>Microsoft Office PowerPoint</Application>
  <PresentationFormat>Widescreen</PresentationFormat>
  <Paragraphs>17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Century Gothic</vt:lpstr>
      <vt:lpstr>Vapor Trail</vt:lpstr>
      <vt:lpstr>Languages  NOTTINGHAM ACADEMY  SIXTH FORM</vt:lpstr>
      <vt:lpstr>Community Language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Languages  NOTTINGHAM ACADEMY  SIXTH FORM</dc:title>
  <dc:creator>L Geary</dc:creator>
  <cp:lastModifiedBy>M Coffey-Bainbridge</cp:lastModifiedBy>
  <cp:revision>3</cp:revision>
  <dcterms:created xsi:type="dcterms:W3CDTF">2020-10-14T07:39:43Z</dcterms:created>
  <dcterms:modified xsi:type="dcterms:W3CDTF">2021-03-18T11:14:21Z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0x0101006FF3799443950547AFB4FE2DA3A99F19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lgeary@nottinghamacademy.org</vt:lpwstr>
  </property>
  <property fmtid="{D5CDD505-2E9C-101B-9397-08002B2CF9AE}" pid="7" name="MSIP_Label_71dda7c5-96ca-48e3-9e3a-5c391aea2853_SetDate">
    <vt:lpwstr>2020-10-14T13:01:31.1544712+01:00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