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1" r:id="rId6"/>
    <p:sldId id="262" r:id="rId7"/>
    <p:sldId id="258" r:id="rId8"/>
    <p:sldId id="259" r:id="rId9"/>
    <p:sldId id="271" r:id="rId10"/>
    <p:sldId id="260" r:id="rId11"/>
    <p:sldId id="269" r:id="rId12"/>
    <p:sldId id="263" r:id="rId13"/>
    <p:sldId id="264" r:id="rId14"/>
    <p:sldId id="265" r:id="rId15"/>
    <p:sldId id="266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 Maclochlainn" userId="d26aa9bf-292a-4f3a-9f08-094b4ced77c7" providerId="ADAL" clId="{47A6B047-2AA2-4A53-8662-F4391CED9BD3}"/>
    <pc:docChg chg="custSel delSld modSld delMainMaster">
      <pc:chgData name="N Maclochlainn" userId="d26aa9bf-292a-4f3a-9f08-094b4ced77c7" providerId="ADAL" clId="{47A6B047-2AA2-4A53-8662-F4391CED9BD3}" dt="2021-03-19T13:42:36.347" v="12" actId="47"/>
      <pc:docMkLst>
        <pc:docMk/>
      </pc:docMkLst>
      <pc:sldChg chg="del">
        <pc:chgData name="N Maclochlainn" userId="d26aa9bf-292a-4f3a-9f08-094b4ced77c7" providerId="ADAL" clId="{47A6B047-2AA2-4A53-8662-F4391CED9BD3}" dt="2021-03-19T13:42:36.347" v="12" actId="47"/>
        <pc:sldMkLst>
          <pc:docMk/>
          <pc:sldMk cId="493701252" sldId="256"/>
        </pc:sldMkLst>
      </pc:sldChg>
      <pc:sldChg chg="delSp mod delAnim">
        <pc:chgData name="N Maclochlainn" userId="d26aa9bf-292a-4f3a-9f08-094b4ced77c7" providerId="ADAL" clId="{47A6B047-2AA2-4A53-8662-F4391CED9BD3}" dt="2021-03-19T13:40:45.749" v="0" actId="478"/>
        <pc:sldMkLst>
          <pc:docMk/>
          <pc:sldMk cId="1397375075" sldId="257"/>
        </pc:sldMkLst>
        <pc:picChg chg="del">
          <ac:chgData name="N Maclochlainn" userId="d26aa9bf-292a-4f3a-9f08-094b4ced77c7" providerId="ADAL" clId="{47A6B047-2AA2-4A53-8662-F4391CED9BD3}" dt="2021-03-19T13:40:45.749" v="0" actId="478"/>
          <ac:picMkLst>
            <pc:docMk/>
            <pc:sldMk cId="1397375075" sldId="257"/>
            <ac:picMk id="10" creationId="{F8501F1A-9612-46A9-A908-0E5D9B2E6296}"/>
          </ac:picMkLst>
        </pc:picChg>
      </pc:sldChg>
      <pc:sldChg chg="delSp mod delAnim">
        <pc:chgData name="N Maclochlainn" userId="d26aa9bf-292a-4f3a-9f08-094b4ced77c7" providerId="ADAL" clId="{47A6B047-2AA2-4A53-8662-F4391CED9BD3}" dt="2021-03-19T13:41:02.902" v="3" actId="478"/>
        <pc:sldMkLst>
          <pc:docMk/>
          <pc:sldMk cId="3779980284" sldId="258"/>
        </pc:sldMkLst>
        <pc:picChg chg="del">
          <ac:chgData name="N Maclochlainn" userId="d26aa9bf-292a-4f3a-9f08-094b4ced77c7" providerId="ADAL" clId="{47A6B047-2AA2-4A53-8662-F4391CED9BD3}" dt="2021-03-19T13:41:02.902" v="3" actId="478"/>
          <ac:picMkLst>
            <pc:docMk/>
            <pc:sldMk cId="3779980284" sldId="258"/>
            <ac:picMk id="10" creationId="{D3F19B98-2B6B-4EB6-BF8D-51A8F408F3E3}"/>
          </ac:picMkLst>
        </pc:picChg>
      </pc:sldChg>
      <pc:sldChg chg="delSp mod delAnim">
        <pc:chgData name="N Maclochlainn" userId="d26aa9bf-292a-4f3a-9f08-094b4ced77c7" providerId="ADAL" clId="{47A6B047-2AA2-4A53-8662-F4391CED9BD3}" dt="2021-03-19T13:41:10.060" v="4" actId="478"/>
        <pc:sldMkLst>
          <pc:docMk/>
          <pc:sldMk cId="235662976" sldId="259"/>
        </pc:sldMkLst>
        <pc:picChg chg="del">
          <ac:chgData name="N Maclochlainn" userId="d26aa9bf-292a-4f3a-9f08-094b4ced77c7" providerId="ADAL" clId="{47A6B047-2AA2-4A53-8662-F4391CED9BD3}" dt="2021-03-19T13:41:10.060" v="4" actId="478"/>
          <ac:picMkLst>
            <pc:docMk/>
            <pc:sldMk cId="235662976" sldId="259"/>
            <ac:picMk id="12" creationId="{0B2C3158-7F0D-4BB4-99E4-0F64BE1FE8A2}"/>
          </ac:picMkLst>
        </pc:picChg>
      </pc:sldChg>
      <pc:sldChg chg="delSp mod delAnim">
        <pc:chgData name="N Maclochlainn" userId="d26aa9bf-292a-4f3a-9f08-094b4ced77c7" providerId="ADAL" clId="{47A6B047-2AA2-4A53-8662-F4391CED9BD3}" dt="2021-03-19T13:41:21.065" v="6" actId="478"/>
        <pc:sldMkLst>
          <pc:docMk/>
          <pc:sldMk cId="3529333899" sldId="260"/>
        </pc:sldMkLst>
        <pc:picChg chg="del">
          <ac:chgData name="N Maclochlainn" userId="d26aa9bf-292a-4f3a-9f08-094b4ced77c7" providerId="ADAL" clId="{47A6B047-2AA2-4A53-8662-F4391CED9BD3}" dt="2021-03-19T13:41:21.065" v="6" actId="478"/>
          <ac:picMkLst>
            <pc:docMk/>
            <pc:sldMk cId="3529333899" sldId="260"/>
            <ac:picMk id="8" creationId="{3EF4C2CB-FC82-400D-ADC4-D4807DCA212C}"/>
          </ac:picMkLst>
        </pc:picChg>
      </pc:sldChg>
      <pc:sldChg chg="delSp mod delAnim">
        <pc:chgData name="N Maclochlainn" userId="d26aa9bf-292a-4f3a-9f08-094b4ced77c7" providerId="ADAL" clId="{47A6B047-2AA2-4A53-8662-F4391CED9BD3}" dt="2021-03-19T13:40:52.533" v="1" actId="478"/>
        <pc:sldMkLst>
          <pc:docMk/>
          <pc:sldMk cId="3530420173" sldId="261"/>
        </pc:sldMkLst>
        <pc:picChg chg="del">
          <ac:chgData name="N Maclochlainn" userId="d26aa9bf-292a-4f3a-9f08-094b4ced77c7" providerId="ADAL" clId="{47A6B047-2AA2-4A53-8662-F4391CED9BD3}" dt="2021-03-19T13:40:52.533" v="1" actId="478"/>
          <ac:picMkLst>
            <pc:docMk/>
            <pc:sldMk cId="3530420173" sldId="261"/>
            <ac:picMk id="11" creationId="{A3C59951-1BCD-48FE-9F9C-ADB0F5148A61}"/>
          </ac:picMkLst>
        </pc:picChg>
      </pc:sldChg>
      <pc:sldChg chg="delSp mod delAnim">
        <pc:chgData name="N Maclochlainn" userId="d26aa9bf-292a-4f3a-9f08-094b4ced77c7" providerId="ADAL" clId="{47A6B047-2AA2-4A53-8662-F4391CED9BD3}" dt="2021-03-19T13:40:58.248" v="2" actId="478"/>
        <pc:sldMkLst>
          <pc:docMk/>
          <pc:sldMk cId="3858332730" sldId="262"/>
        </pc:sldMkLst>
        <pc:picChg chg="del">
          <ac:chgData name="N Maclochlainn" userId="d26aa9bf-292a-4f3a-9f08-094b4ced77c7" providerId="ADAL" clId="{47A6B047-2AA2-4A53-8662-F4391CED9BD3}" dt="2021-03-19T13:40:58.248" v="2" actId="478"/>
          <ac:picMkLst>
            <pc:docMk/>
            <pc:sldMk cId="3858332730" sldId="262"/>
            <ac:picMk id="11" creationId="{25EBFC88-3F7B-4C4F-AF97-A1B19549E331}"/>
          </ac:picMkLst>
        </pc:picChg>
      </pc:sldChg>
      <pc:sldChg chg="delSp mod delAnim">
        <pc:chgData name="N Maclochlainn" userId="d26aa9bf-292a-4f3a-9f08-094b4ced77c7" providerId="ADAL" clId="{47A6B047-2AA2-4A53-8662-F4391CED9BD3}" dt="2021-03-19T13:41:32.064" v="8" actId="478"/>
        <pc:sldMkLst>
          <pc:docMk/>
          <pc:sldMk cId="528498177" sldId="264"/>
        </pc:sldMkLst>
        <pc:picChg chg="del">
          <ac:chgData name="N Maclochlainn" userId="d26aa9bf-292a-4f3a-9f08-094b4ced77c7" providerId="ADAL" clId="{47A6B047-2AA2-4A53-8662-F4391CED9BD3}" dt="2021-03-19T13:41:32.064" v="8" actId="478"/>
          <ac:picMkLst>
            <pc:docMk/>
            <pc:sldMk cId="528498177" sldId="264"/>
            <ac:picMk id="10" creationId="{BF5D1E12-03BD-4E63-865B-66E56B074709}"/>
          </ac:picMkLst>
        </pc:picChg>
      </pc:sldChg>
      <pc:sldChg chg="delSp mod delAnim">
        <pc:chgData name="N Maclochlainn" userId="d26aa9bf-292a-4f3a-9f08-094b4ced77c7" providerId="ADAL" clId="{47A6B047-2AA2-4A53-8662-F4391CED9BD3}" dt="2021-03-19T13:41:35.739" v="9" actId="478"/>
        <pc:sldMkLst>
          <pc:docMk/>
          <pc:sldMk cId="1488373626" sldId="265"/>
        </pc:sldMkLst>
        <pc:picChg chg="del">
          <ac:chgData name="N Maclochlainn" userId="d26aa9bf-292a-4f3a-9f08-094b4ced77c7" providerId="ADAL" clId="{47A6B047-2AA2-4A53-8662-F4391CED9BD3}" dt="2021-03-19T13:41:35.739" v="9" actId="478"/>
          <ac:picMkLst>
            <pc:docMk/>
            <pc:sldMk cId="1488373626" sldId="265"/>
            <ac:picMk id="8" creationId="{3B18E5E4-C833-4FD9-A6F6-6C955E66B9DC}"/>
          </ac:picMkLst>
        </pc:picChg>
      </pc:sldChg>
      <pc:sldChg chg="delSp mod delAnim">
        <pc:chgData name="N Maclochlainn" userId="d26aa9bf-292a-4f3a-9f08-094b4ced77c7" providerId="ADAL" clId="{47A6B047-2AA2-4A53-8662-F4391CED9BD3}" dt="2021-03-19T13:41:39.384" v="10" actId="478"/>
        <pc:sldMkLst>
          <pc:docMk/>
          <pc:sldMk cId="552299672" sldId="266"/>
        </pc:sldMkLst>
        <pc:picChg chg="del">
          <ac:chgData name="N Maclochlainn" userId="d26aa9bf-292a-4f3a-9f08-094b4ced77c7" providerId="ADAL" clId="{47A6B047-2AA2-4A53-8662-F4391CED9BD3}" dt="2021-03-19T13:41:39.384" v="10" actId="478"/>
          <ac:picMkLst>
            <pc:docMk/>
            <pc:sldMk cId="552299672" sldId="266"/>
            <ac:picMk id="11" creationId="{AD85CF54-FBC0-44C1-9211-5FCC7611348A}"/>
          </ac:picMkLst>
        </pc:picChg>
      </pc:sldChg>
      <pc:sldChg chg="delSp del mod delAnim">
        <pc:chgData name="N Maclochlainn" userId="d26aa9bf-292a-4f3a-9f08-094b4ced77c7" providerId="ADAL" clId="{47A6B047-2AA2-4A53-8662-F4391CED9BD3}" dt="2021-03-19T13:42:36.347" v="12" actId="47"/>
        <pc:sldMkLst>
          <pc:docMk/>
          <pc:sldMk cId="2747303994" sldId="267"/>
        </pc:sldMkLst>
        <pc:picChg chg="del">
          <ac:chgData name="N Maclochlainn" userId="d26aa9bf-292a-4f3a-9f08-094b4ced77c7" providerId="ADAL" clId="{47A6B047-2AA2-4A53-8662-F4391CED9BD3}" dt="2021-03-19T13:41:47.826" v="11" actId="478"/>
          <ac:picMkLst>
            <pc:docMk/>
            <pc:sldMk cId="2747303994" sldId="267"/>
            <ac:picMk id="5" creationId="{CC18A8F6-C1C9-4C7F-9AFC-D3B4BECDFCC1}"/>
          </ac:picMkLst>
        </pc:picChg>
      </pc:sldChg>
      <pc:sldChg chg="del">
        <pc:chgData name="N Maclochlainn" userId="d26aa9bf-292a-4f3a-9f08-094b4ced77c7" providerId="ADAL" clId="{47A6B047-2AA2-4A53-8662-F4391CED9BD3}" dt="2021-03-19T13:42:36.347" v="12" actId="47"/>
        <pc:sldMkLst>
          <pc:docMk/>
          <pc:sldMk cId="878080320" sldId="268"/>
        </pc:sldMkLst>
      </pc:sldChg>
      <pc:sldChg chg="delSp mod delAnim">
        <pc:chgData name="N Maclochlainn" userId="d26aa9bf-292a-4f3a-9f08-094b4ced77c7" providerId="ADAL" clId="{47A6B047-2AA2-4A53-8662-F4391CED9BD3}" dt="2021-03-19T13:41:28.844" v="7" actId="478"/>
        <pc:sldMkLst>
          <pc:docMk/>
          <pc:sldMk cId="1164459118" sldId="269"/>
        </pc:sldMkLst>
        <pc:picChg chg="del">
          <ac:chgData name="N Maclochlainn" userId="d26aa9bf-292a-4f3a-9f08-094b4ced77c7" providerId="ADAL" clId="{47A6B047-2AA2-4A53-8662-F4391CED9BD3}" dt="2021-03-19T13:41:28.844" v="7" actId="478"/>
          <ac:picMkLst>
            <pc:docMk/>
            <pc:sldMk cId="1164459118" sldId="269"/>
            <ac:picMk id="7" creationId="{170A0A11-B066-4C8D-82C9-4BB4862ACC9D}"/>
          </ac:picMkLst>
        </pc:picChg>
      </pc:sldChg>
      <pc:sldChg chg="del">
        <pc:chgData name="N Maclochlainn" userId="d26aa9bf-292a-4f3a-9f08-094b4ced77c7" providerId="ADAL" clId="{47A6B047-2AA2-4A53-8662-F4391CED9BD3}" dt="2021-03-19T13:42:36.347" v="12" actId="47"/>
        <pc:sldMkLst>
          <pc:docMk/>
          <pc:sldMk cId="2521001271" sldId="270"/>
        </pc:sldMkLst>
      </pc:sldChg>
      <pc:sldChg chg="delSp mod delAnim">
        <pc:chgData name="N Maclochlainn" userId="d26aa9bf-292a-4f3a-9f08-094b4ced77c7" providerId="ADAL" clId="{47A6B047-2AA2-4A53-8662-F4391CED9BD3}" dt="2021-03-19T13:41:17.535" v="5" actId="478"/>
        <pc:sldMkLst>
          <pc:docMk/>
          <pc:sldMk cId="675111668" sldId="271"/>
        </pc:sldMkLst>
        <pc:picChg chg="del">
          <ac:chgData name="N Maclochlainn" userId="d26aa9bf-292a-4f3a-9f08-094b4ced77c7" providerId="ADAL" clId="{47A6B047-2AA2-4A53-8662-F4391CED9BD3}" dt="2021-03-19T13:41:17.535" v="5" actId="478"/>
          <ac:picMkLst>
            <pc:docMk/>
            <pc:sldMk cId="675111668" sldId="271"/>
            <ac:picMk id="6" creationId="{A3231F26-4DBF-4B79-BDE3-2723786D01BA}"/>
          </ac:picMkLst>
        </pc:picChg>
      </pc:sldChg>
      <pc:sldMasterChg chg="del delSldLayout">
        <pc:chgData name="N Maclochlainn" userId="d26aa9bf-292a-4f3a-9f08-094b4ced77c7" providerId="ADAL" clId="{47A6B047-2AA2-4A53-8662-F4391CED9BD3}" dt="2021-03-19T13:42:36.347" v="12" actId="47"/>
        <pc:sldMasterMkLst>
          <pc:docMk/>
          <pc:sldMasterMk cId="3883794433" sldId="2147483672"/>
        </pc:sldMasterMkLst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1914249596" sldId="2147483673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3824649831" sldId="2147483674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2289032287" sldId="2147483675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1358360865" sldId="2147483676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2681960572" sldId="2147483677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21288361" sldId="2147483678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2915904523" sldId="2147483679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4266433415" sldId="2147483680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3356105341" sldId="2147483681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983062905" sldId="2147483682"/>
          </pc:sldLayoutMkLst>
        </pc:sldLayoutChg>
        <pc:sldLayoutChg chg="del">
          <pc:chgData name="N Maclochlainn" userId="d26aa9bf-292a-4f3a-9f08-094b4ced77c7" providerId="ADAL" clId="{47A6B047-2AA2-4A53-8662-F4391CED9BD3}" dt="2021-03-19T13:42:36.347" v="12" actId="47"/>
          <pc:sldLayoutMkLst>
            <pc:docMk/>
            <pc:sldMasterMk cId="3883794433" sldId="2147483672"/>
            <pc:sldLayoutMk cId="1715376015" sldId="214748368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16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289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896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229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597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78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00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357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943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28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220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5F8C30-1567-4CDA-A578-77607940726D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3568D-B4DC-4BDD-A0DC-87BDCAC6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53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" t="2574"/>
          <a:stretch/>
        </p:blipFill>
        <p:spPr>
          <a:xfrm>
            <a:off x="1" y="-17728"/>
            <a:ext cx="12049760" cy="6875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37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88"/>
    </mc:Choice>
    <mc:Fallback xmlns="">
      <p:transition spd="slow" advTm="32088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389F2-E81B-4913-A6A3-65966012E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7183120" cy="1143000"/>
          </a:xfrm>
        </p:spPr>
        <p:txBody>
          <a:bodyPr/>
          <a:lstStyle/>
          <a:p>
            <a:r>
              <a:rPr lang="en-GB" dirty="0"/>
              <a:t>Why choose physics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7E181D-E391-46E8-A604-909F1ABC87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972" t="-3741" r="16214"/>
          <a:stretch/>
        </p:blipFill>
        <p:spPr>
          <a:xfrm>
            <a:off x="4876800" y="2377440"/>
            <a:ext cx="3461770" cy="36939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AAE753-A065-42D4-8096-52F242055C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720" y="157481"/>
            <a:ext cx="4332170" cy="638524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6AEB3-F7A4-412A-B14C-273D25A4F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485648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If you don’t know what you want to do, think about the A-levels that will keep the most options open. Top universities recommend that you take at least two of the subjects shown opposite. For most science and engineering courses both A-level physics and maths are required. </a:t>
            </a:r>
          </a:p>
        </p:txBody>
      </p:sp>
    </p:spTree>
    <p:extLst>
      <p:ext uri="{BB962C8B-B14F-4D97-AF65-F5344CB8AC3E}">
        <p14:creationId xmlns:p14="http://schemas.microsoft.com/office/powerpoint/2010/main" val="353042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7"/>
    </mc:Choice>
    <mc:Fallback xmlns="">
      <p:transition spd="slow" advTm="15597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3BEBF-8C37-4C22-9EE7-2E21D6291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7025245" cy="1143000"/>
          </a:xfrm>
        </p:spPr>
        <p:txBody>
          <a:bodyPr/>
          <a:lstStyle/>
          <a:p>
            <a:r>
              <a:rPr lang="en-GB" dirty="0"/>
              <a:t>Why study Physics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D5687-07B9-4441-A0DE-F878FDDA0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426690-8860-4BC7-98B1-A39193D602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/>
          <a:stretch/>
        </p:blipFill>
        <p:spPr>
          <a:xfrm>
            <a:off x="7634845" y="115240"/>
            <a:ext cx="4557155" cy="67427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3B9291E-1554-42CD-93B8-9D317A818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17638"/>
            <a:ext cx="7634845" cy="5440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33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17"/>
    </mc:Choice>
    <mc:Fallback xmlns="">
      <p:transition spd="slow" advTm="1631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471612" cy="6858000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96FF9E5-1F47-4B2C-A8F3-0074093C0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1612" y="-1"/>
            <a:ext cx="4720388" cy="33222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70EF77A-BA92-40A7-A5AB-2C711E91C9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1613" y="3322265"/>
            <a:ext cx="4720388" cy="353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98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39"/>
    </mc:Choice>
    <mc:Fallback xmlns="">
      <p:transition spd="slow" advTm="2083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804" y="0"/>
            <a:ext cx="9269604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4DE227-37D8-4E35-85E4-CF4B7A3401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364" t="2316" b="10105"/>
          <a:stretch/>
        </p:blipFill>
        <p:spPr>
          <a:xfrm>
            <a:off x="8604139" y="3261202"/>
            <a:ext cx="3587862" cy="2864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878A7D0-A061-4508-8B22-C18EDCCC89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4135" y="5080"/>
            <a:ext cx="4554314" cy="323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6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90"/>
    </mc:Choice>
    <mc:Fallback xmlns="">
      <p:transition spd="slow" advTm="2569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B7E12-66BF-41B4-8C29-7D9F4836F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Requirements to study A level Physics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C6CDE0-8C47-4766-A1F8-C2126083B2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E" dirty="0"/>
          </a:p>
          <a:p>
            <a:r>
              <a:rPr lang="en-GB" dirty="0"/>
              <a:t>Grade 6 in Maths and Science/Physics</a:t>
            </a:r>
          </a:p>
          <a:p>
            <a:r>
              <a:rPr lang="en-GB" dirty="0"/>
              <a:t>Grade 5 English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11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92"/>
    </mc:Choice>
    <mc:Fallback xmlns="">
      <p:transition spd="slow" advTm="15092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13"/>
          <a:stretch/>
        </p:blipFill>
        <p:spPr>
          <a:xfrm>
            <a:off x="0" y="58316"/>
            <a:ext cx="4536591" cy="6741368"/>
          </a:xfr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9C17ED-3764-4A87-ACEF-2F2ACF15F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1623" y="416561"/>
            <a:ext cx="5301017" cy="26314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8E4FFFA-8C50-443B-82C7-CBC376DFCD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1983" y="3911601"/>
            <a:ext cx="4340017" cy="2888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33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07"/>
    </mc:Choice>
    <mc:Fallback xmlns="">
      <p:transition spd="slow" advTm="4200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50FE3-2029-4382-9572-E0B91B402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Average starting salary	£23,131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3028A-1C6D-4C3E-B468-66D3C8DC02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Aeronautical and Manufacturing Engineering		£26,736</a:t>
            </a:r>
          </a:p>
          <a:p>
            <a:r>
              <a:rPr lang="en-GB" dirty="0"/>
              <a:t>Civil Engineering						£26,729</a:t>
            </a:r>
          </a:p>
          <a:p>
            <a:r>
              <a:rPr lang="en-GB" dirty="0"/>
              <a:t>Electrical and Electronic Engineering			£27,659</a:t>
            </a:r>
          </a:p>
          <a:p>
            <a:r>
              <a:rPr lang="en-GB" dirty="0"/>
              <a:t>General Engineering						£28,649</a:t>
            </a:r>
          </a:p>
          <a:p>
            <a:r>
              <a:rPr lang="en-GB" dirty="0"/>
              <a:t>Mathematics							£26,415</a:t>
            </a:r>
          </a:p>
          <a:p>
            <a:r>
              <a:rPr lang="en-GB" dirty="0"/>
              <a:t>Mechanical Engineering					£26,937</a:t>
            </a:r>
          </a:p>
          <a:p>
            <a:r>
              <a:rPr lang="en-GB" dirty="0"/>
              <a:t>Physics and Astronomy					£26,731</a:t>
            </a:r>
          </a:p>
          <a:p>
            <a:r>
              <a:rPr lang="en-GB" dirty="0"/>
              <a:t>Medicine								£30,636</a:t>
            </a:r>
          </a:p>
          <a:p>
            <a:r>
              <a:rPr lang="en-GB" dirty="0"/>
              <a:t>Economics							£28,287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445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00"/>
    </mc:Choice>
    <mc:Fallback xmlns="">
      <p:transition spd="slow" advTm="33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56E71F1-5A87-4A96-B42F-2DFA1B766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id="{CF5215DD-02E8-49F2-8F73-D509B6A02B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Color Cover">
              <a:extLst>
                <a:ext uri="{FF2B5EF4-FFF2-40B4-BE49-F238E27FC236}">
                  <a16:creationId xmlns:a16="http://schemas.microsoft.com/office/drawing/2014/main" id="{8E743EB7-3A15-4D51-A603-1F3C290AA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733FE3C-12C4-4FA2-A795-87D2F6776A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66F1E4BF-D491-4254-81A6-5119D1672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98C6C0CF-E3BD-4627-9DDF-246EAF2D4C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23452E10-C3FC-4E40-8EF5-C63A59A0E59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667" r="6871" b="1"/>
          <a:stretch/>
        </p:blipFill>
        <p:spPr>
          <a:xfrm>
            <a:off x="7082810" y="841663"/>
            <a:ext cx="4166151" cy="5185923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0C2B5F12-8A82-4A59-9400-3164CBF47F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52" cy="6858000"/>
            <a:chOff x="0" y="0"/>
            <a:chExt cx="12188952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4BC7CB-EC69-421D-B286-57CAFE86D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D86EA2-D090-4E0C-B153-3ECE91311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AC29764-D054-4F76-9FE5-49811EDB6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4D9BB18B-7B57-4D1E-B87E-D2A7214F7C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0A98EF1-1185-4EFF-A3C0-25DEBE8CD9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CDA8723-DE3F-48D0-8822-0269EE207A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2B072E5-03AC-4D0A-A767-43EFB55BED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2DDA86F-7809-4B99-ADE3-6B2F9DACD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819015"/>
            <a:ext cx="5821537" cy="2353362"/>
          </a:xfrm>
        </p:spPr>
        <p:txBody>
          <a:bodyPr anchor="b">
            <a:normAutofit/>
          </a:bodyPr>
          <a:lstStyle/>
          <a:p>
            <a:pPr algn="l"/>
            <a:r>
              <a:rPr lang="en-GB" sz="4800" dirty="0">
                <a:solidFill>
                  <a:schemeClr val="bg1"/>
                </a:solidFill>
              </a:rPr>
              <a:t>STEPH        </a:t>
            </a:r>
            <a:br>
              <a:rPr lang="en-GB" sz="4800" dirty="0">
                <a:solidFill>
                  <a:schemeClr val="bg1"/>
                </a:solidFill>
              </a:rPr>
            </a:br>
            <a:r>
              <a:rPr lang="en-GB" sz="4800" dirty="0">
                <a:solidFill>
                  <a:schemeClr val="bg1"/>
                </a:solidFill>
              </a:rPr>
              <a:t>TV WEATHER FORECASTER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A28CB-67E4-43D4-BAE6-C150A56AAB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4" y="3442089"/>
            <a:ext cx="5821537" cy="259689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bg1"/>
                </a:solidFill>
              </a:rPr>
              <a:t>“To get any job you have to stand out from the crowd. Physics will help to give you that edge; people are always impressed by a qualification in physics.”</a:t>
            </a:r>
          </a:p>
        </p:txBody>
      </p:sp>
      <p:pic>
        <p:nvPicPr>
          <p:cNvPr id="7" name="Video 6">
            <a:hlinkClick r:id="" action="ppaction://media"/>
            <a:extLst>
              <a:ext uri="{FF2B5EF4-FFF2-40B4-BE49-F238E27FC236}">
                <a16:creationId xmlns:a16="http://schemas.microsoft.com/office/drawing/2014/main" id="{955C1C6B-A642-40C3-8164-01C82D4E7E0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88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14"/>
    </mc:Choice>
    <mc:Fallback xmlns="">
      <p:transition spd="slow" advTm="17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F79B8-3CCF-4BB7-8AAC-7E928A165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4734560" cy="1143000"/>
          </a:xfrm>
        </p:spPr>
        <p:txBody>
          <a:bodyPr/>
          <a:lstStyle/>
          <a:p>
            <a:r>
              <a:rPr lang="en-IE" dirty="0"/>
              <a:t>jobs</a:t>
            </a:r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283853E-7325-41FD-8B53-18F380A55B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20151" y="3656815"/>
            <a:ext cx="7496849" cy="3211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7345D75-40B8-4A1B-A293-9267733F3D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7000" y="10476"/>
            <a:ext cx="1575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46DD30B-7B0C-4C3B-8660-45B3E90855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4160" y="10476"/>
            <a:ext cx="5272840" cy="36463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9EB89C-630F-4ACC-9204-B5C9C02877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8475" y="1417638"/>
            <a:ext cx="2275685" cy="22391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12969B-9C59-4CE4-A96C-6E337D9CC5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45" y="1417638"/>
            <a:ext cx="3101406" cy="5440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49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14"/>
    </mc:Choice>
    <mc:Fallback xmlns="">
      <p:transition spd="slow" advTm="921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F7A77-047B-4575-9AEC-A2017AD90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3BCDE75-156A-47F5-8F7A-EDC2F1F09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7679" y="3709670"/>
            <a:ext cx="8459635" cy="314833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865462D-7006-4AE6-B189-498842D64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8270" y="396240"/>
            <a:ext cx="7220310" cy="33134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E5787D9-809E-45B2-84A5-54FC538723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35" y="0"/>
            <a:ext cx="22124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37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68"/>
    </mc:Choice>
    <mc:Fallback xmlns="">
      <p:transition spd="slow" advTm="14668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F5658-890C-404F-A4E7-435F2B4EE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0320" y="274638"/>
            <a:ext cx="3942080" cy="1143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80469B-7A74-4DB0-9088-CF475E7C99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40320" y="1600201"/>
            <a:ext cx="3942080" cy="45259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F6ED03-9B9C-401E-9B9C-AB13C711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487"/>
            <a:ext cx="7467600" cy="6677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78800EC-C84E-48CC-A4A0-6C51E67C18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5512" y="-21273"/>
            <a:ext cx="2261616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08338C-0B7F-4001-A775-9ED60D60E9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20" y="3863182"/>
            <a:ext cx="4038600" cy="31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29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57"/>
    </mc:Choice>
    <mc:Fallback xmlns="">
      <p:transition spd="slow" advTm="28557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767CC92F8536A4480D2D5BE25C939BC" ma:contentTypeVersion="13" ma:contentTypeDescription="Create a new document." ma:contentTypeScope="" ma:versionID="d534ddfa7e9fef2eaa0a2cbf8ca26ebc">
  <xsd:schema xmlns:xsd="http://www.w3.org/2001/XMLSchema" xmlns:xs="http://www.w3.org/2001/XMLSchema" xmlns:p="http://schemas.microsoft.com/office/2006/metadata/properties" xmlns:ns3="99d85439-8896-4bee-a730-fd21fb3d02b0" xmlns:ns4="189c1217-6d7b-4e15-8e6a-e2671d21228e" targetNamespace="http://schemas.microsoft.com/office/2006/metadata/properties" ma:root="true" ma:fieldsID="bbc5b623df8bde425d25aed8cc474166" ns3:_="" ns4:_="">
    <xsd:import namespace="99d85439-8896-4bee-a730-fd21fb3d02b0"/>
    <xsd:import namespace="189c1217-6d7b-4e15-8e6a-e2671d21228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d85439-8896-4bee-a730-fd21fb3d02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c1217-6d7b-4e15-8e6a-e2671d21228e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7D5FF44-1327-49DF-AE0D-6EBE00C6AB60}">
  <ds:schemaRefs>
    <ds:schemaRef ds:uri="http://purl.org/dc/terms/"/>
    <ds:schemaRef ds:uri="189c1217-6d7b-4e15-8e6a-e2671d21228e"/>
    <ds:schemaRef ds:uri="http://schemas.microsoft.com/office/2006/documentManagement/types"/>
    <ds:schemaRef ds:uri="http://schemas.microsoft.com/office/infopath/2007/PartnerControls"/>
    <ds:schemaRef ds:uri="99d85439-8896-4bee-a730-fd21fb3d02b0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EE559BE-43D8-49D0-9E8E-0B6F6A6D9B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d85439-8896-4bee-a730-fd21fb3d02b0"/>
    <ds:schemaRef ds:uri="189c1217-6d7b-4e15-8e6a-e2671d2122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443A598-F349-454A-A975-DE5CF4962E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500</TotalTime>
  <Words>206</Words>
  <Application>Microsoft Office PowerPoint</Application>
  <PresentationFormat>Widescreen</PresentationFormat>
  <Paragraphs>20</Paragraphs>
  <Slides>12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1_Office Theme</vt:lpstr>
      <vt:lpstr>PowerPoint Presentation</vt:lpstr>
      <vt:lpstr>Why choose physics </vt:lpstr>
      <vt:lpstr>Why study Physics </vt:lpstr>
      <vt:lpstr>PowerPoint Presentation</vt:lpstr>
      <vt:lpstr>PowerPoint Presentation</vt:lpstr>
      <vt:lpstr>Requirements to study A level Physics</vt:lpstr>
      <vt:lpstr>PowerPoint Presentation</vt:lpstr>
      <vt:lpstr>Average starting salary £23,131</vt:lpstr>
      <vt:lpstr>STEPH         TV WEATHER FORECASTER</vt:lpstr>
      <vt:lpstr>jobs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 Maclochlainn</dc:creator>
  <cp:lastModifiedBy>N Maclochlainn</cp:lastModifiedBy>
  <cp:revision>4</cp:revision>
  <dcterms:created xsi:type="dcterms:W3CDTF">2020-07-13T17:05:48Z</dcterms:created>
  <dcterms:modified xsi:type="dcterms:W3CDTF">2021-03-19T13:42:47Z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0x010100F767CC92F8536A4480D2D5BE25C939BC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NMacLochlainn@nottinghamacademy.org</vt:lpwstr>
  </property>
  <property fmtid="{D5CDD505-2E9C-101B-9397-08002B2CF9AE}" pid="7" name="MSIP_Label_71dda7c5-96ca-48e3-9e3a-5c391aea2853_SetDate">
    <vt:lpwstr>2020-07-13T22:23:44.0551650+01:00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