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256" r:id="rId5"/>
    <p:sldId id="262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E39DD4"/>
    <a:srgbClr val="D367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5" autoAdjust="0"/>
    <p:restoredTop sz="91547" autoAdjust="0"/>
  </p:normalViewPr>
  <p:slideViewPr>
    <p:cSldViewPr snapToGrid="0">
      <p:cViewPr varScale="1">
        <p:scale>
          <a:sx n="78" d="100"/>
          <a:sy n="78" d="100"/>
        </p:scale>
        <p:origin x="50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323E5-2C40-4311-941D-722252A01923}" type="datetimeFigureOut">
              <a:rPr lang="en-GB" smtClean="0"/>
              <a:t>23/04/2020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3DB1B-D2CC-4015-AC70-06D1C5232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534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Top</a:t>
            </a:r>
            <a:r>
              <a:rPr lang="en-GB" baseline="0" dirty="0"/>
              <a:t> jobs in food 1:18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D23DB1B-D2CC-4015-AC70-06D1C52325A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5196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300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7512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83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1066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47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6058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70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0684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26157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108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606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85000">
              <a:schemeClr val="accent1">
                <a:lumMod val="45000"/>
                <a:lumOff val="55000"/>
              </a:schemeClr>
            </a:gs>
            <a:gs pos="40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E2E1E3-E47B-43EC-A69F-5006EF0D59B8}" type="datetimeFigureOut">
              <a:rPr lang="en-GB" smtClean="0"/>
              <a:pPr/>
              <a:t>23/04/2020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F2BBC-1754-4F6A-A2C1-2EF49E9B595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15731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3C92wBOKmDM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r"/>
            <a:r>
              <a:rPr lang="en-GB" sz="7100" u="sng" dirty="0">
                <a:latin typeface="Egyptian710 BT" panose="02060704030705020204" pitchFamily="18" charset="0"/>
              </a:rPr>
              <a:t>DT Options</a:t>
            </a:r>
          </a:p>
          <a:p>
            <a:pPr algn="r"/>
            <a:r>
              <a:rPr lang="en-GB" sz="7100" u="sng" dirty="0">
                <a:latin typeface="Egyptian710 BT" panose="02060704030705020204" pitchFamily="18" charset="0"/>
              </a:rPr>
              <a:t>at KS4</a:t>
            </a:r>
          </a:p>
          <a:p>
            <a:pPr algn="l"/>
            <a:endParaRPr lang="en-GB" b="1" i="1" dirty="0">
              <a:latin typeface="Egyptian710 BT" panose="02060704030705020204" pitchFamily="18" charset="0"/>
            </a:endParaRPr>
          </a:p>
          <a:p>
            <a:pPr algn="l"/>
            <a:endParaRPr lang="en-GB" sz="4400" b="1" dirty="0">
              <a:latin typeface="Egyptian710 BT" panose="02060704030705020204" pitchFamily="18" charset="0"/>
            </a:endParaRPr>
          </a:p>
          <a:p>
            <a:pPr algn="l"/>
            <a:r>
              <a:rPr lang="en-GB" sz="4800" b="1">
                <a:latin typeface="Egyptian710 BT" panose="02060704030705020204" pitchFamily="18" charset="0"/>
              </a:rPr>
              <a:t>What </a:t>
            </a:r>
            <a:r>
              <a:rPr lang="en-GB" sz="4800" b="1" dirty="0">
                <a:latin typeface="Egyptian710 BT" panose="02060704030705020204" pitchFamily="18" charset="0"/>
              </a:rPr>
              <a:t>do we do? </a:t>
            </a:r>
          </a:p>
          <a:p>
            <a:pPr algn="l"/>
            <a:r>
              <a:rPr lang="en-GB" sz="4800" dirty="0">
                <a:latin typeface="Egyptian710 BT" panose="02060704030705020204" pitchFamily="18" charset="0"/>
              </a:rPr>
              <a:t>- WJEC Level 2 Hospitality and Catering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457197" y="293915"/>
            <a:ext cx="6801751" cy="266155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064675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Hospitality and Catering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  <a:p>
            <a:pPr algn="l"/>
            <a:r>
              <a:rPr lang="en-GB" sz="4800" u="sng" dirty="0">
                <a:latin typeface="Egyptian710 BT" panose="02060704030705020204" pitchFamily="18" charset="0"/>
              </a:rPr>
              <a:t>Course Content</a:t>
            </a:r>
          </a:p>
          <a:p>
            <a:pPr algn="l"/>
            <a:r>
              <a:rPr lang="en-GB" sz="4800" dirty="0">
                <a:solidFill>
                  <a:srgbClr val="002060"/>
                </a:solidFill>
                <a:latin typeface="Egyptian710 BT" panose="02060704030705020204" pitchFamily="18" charset="0"/>
              </a:rPr>
              <a:t>Unit 1- The Hospitality and Catering Industry</a:t>
            </a:r>
          </a:p>
          <a:p>
            <a:pPr algn="l"/>
            <a:r>
              <a:rPr lang="en-GB" sz="4800" dirty="0">
                <a:solidFill>
                  <a:srgbClr val="002060"/>
                </a:solidFill>
                <a:latin typeface="Egyptian710 BT" panose="02060704030705020204" pitchFamily="18" charset="0"/>
              </a:rPr>
              <a:t>Unit 2- Hospitality and Catering in Action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6588442" y="2097178"/>
            <a:ext cx="527202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4"/>
              </a:rPr>
              <a:t>https://www.youtube.com/watch?v=3C92wBOKmDM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1683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Hospitality and Catering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99011" y="2247804"/>
            <a:ext cx="11408552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Unit 1- The Hospitality and Catering Industry</a:t>
            </a: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Examined unit (2 attempts)</a:t>
            </a: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Learn about the industry as a whole: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Types of business	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Jobs, specialisms and operations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Meeting customers needs</a:t>
            </a:r>
          </a:p>
          <a:p>
            <a:pPr marL="457200" indent="-457200">
              <a:buFontTx/>
              <a:buChar char="-"/>
            </a:pPr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Health and safety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51"/>
          <a:stretch/>
        </p:blipFill>
        <p:spPr bwMode="auto">
          <a:xfrm>
            <a:off x="9742517" y="5047532"/>
            <a:ext cx="2343204" cy="1727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 descr="https://www.theriverside.co.uk/images/Inside-Restaurant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364" y="3350914"/>
            <a:ext cx="2544131" cy="1696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 female staff works at the counter at a McDonaldâs branch in Kuala Lumpur. â Picture by Saw Siow Fe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5364" y="1745673"/>
            <a:ext cx="2542199" cy="1696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waiters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33"/>
          <a:stretch/>
        </p:blipFill>
        <p:spPr bwMode="auto">
          <a:xfrm>
            <a:off x="5237571" y="5140823"/>
            <a:ext cx="2126952" cy="163422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6" name="Picture 12" descr="Chef Christian Le Squer &amp; Brigade, Le Cinq B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4523" y="5192187"/>
            <a:ext cx="2304534" cy="15314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496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651" y="161413"/>
            <a:ext cx="11781738" cy="6484316"/>
          </a:xfrm>
        </p:spPr>
        <p:txBody>
          <a:bodyPr>
            <a:normAutofit/>
          </a:bodyPr>
          <a:lstStyle/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WJEC Level 2</a:t>
            </a:r>
          </a:p>
          <a:p>
            <a:pPr algn="l"/>
            <a:r>
              <a:rPr lang="en-GB" sz="5400" u="sng" dirty="0">
                <a:latin typeface="Egyptian710 BT" panose="02060704030705020204" pitchFamily="18" charset="0"/>
              </a:rPr>
              <a:t>Hospitality and Catering</a:t>
            </a:r>
          </a:p>
          <a:p>
            <a:pPr algn="l"/>
            <a:endParaRPr lang="en-GB" sz="4800" dirty="0">
              <a:latin typeface="Egyptian710 BT" panose="020607040307050202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66" t="46652" r="44029" b="33259"/>
          <a:stretch/>
        </p:blipFill>
        <p:spPr bwMode="auto">
          <a:xfrm>
            <a:off x="7955644" y="238399"/>
            <a:ext cx="3851919" cy="15072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6256" y="2247804"/>
            <a:ext cx="755663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Unit 2- Hospitality and Catering in Action</a:t>
            </a: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Coursework unit- assessed in school</a:t>
            </a: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Egyptian710 BT" panose="02060704030705020204" pitchFamily="18" charset="0"/>
            </a:endParaRP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Explore, choose, plan and cook recipes</a:t>
            </a:r>
          </a:p>
          <a:p>
            <a:endParaRPr lang="en-GB" sz="3200" dirty="0">
              <a:solidFill>
                <a:schemeClr val="accent6">
                  <a:lumMod val="50000"/>
                </a:schemeClr>
              </a:solidFill>
              <a:latin typeface="Egyptian710 BT" panose="02060704030705020204" pitchFamily="18" charset="0"/>
            </a:endParaRPr>
          </a:p>
          <a:p>
            <a:r>
              <a:rPr lang="en-GB" sz="3200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Cook most weeks- </a:t>
            </a:r>
            <a:r>
              <a:rPr lang="en-GB" sz="3200" b="1" dirty="0">
                <a:solidFill>
                  <a:schemeClr val="accent6">
                    <a:lumMod val="50000"/>
                  </a:schemeClr>
                </a:solidFill>
                <a:latin typeface="Egyptian710 BT" panose="02060704030705020204" pitchFamily="18" charset="0"/>
              </a:rPr>
              <a:t>EXPECTED TO PROVIDE OWN INGREDIENTS</a:t>
            </a:r>
          </a:p>
        </p:txBody>
      </p:sp>
      <p:pic>
        <p:nvPicPr>
          <p:cNvPr id="8194" name="Picture 2" descr="Fine Dining for Two at an Award Winning Restaurant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958" y="2147472"/>
            <a:ext cx="2458490" cy="16389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20150317-White Cheddar &amp; Chive Artisan Bread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4468" y="2496605"/>
            <a:ext cx="2458490" cy="16389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ow to Joint a Chicken - Catherine Phipp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1603" y="3999380"/>
            <a:ext cx="2159845" cy="28586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8" descr="Experienced cook chopping vegetables - Vail Resorts - Breckenridge, CO (US)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7753" y="4823955"/>
            <a:ext cx="2764818" cy="186778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56545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3E5687FBB17144BBF058BF3091118F4" ma:contentTypeVersion="12" ma:contentTypeDescription="Create a new document." ma:contentTypeScope="" ma:versionID="3e456ef2938e96a21760e046e25c1e41">
  <xsd:schema xmlns:xsd="http://www.w3.org/2001/XMLSchema" xmlns:xs="http://www.w3.org/2001/XMLSchema" xmlns:p="http://schemas.microsoft.com/office/2006/metadata/properties" xmlns:ns2="8b73fee4-4ac8-4f88-ad2e-4ab6413e1b1c" xmlns:ns3="fbdaa650-8cd8-42f6-940f-8c4192b28714" targetNamespace="http://schemas.microsoft.com/office/2006/metadata/properties" ma:root="true" ma:fieldsID="2c7e7927a0c2a1616a0e4b991ce5858a" ns2:_="" ns3:_="">
    <xsd:import namespace="8b73fee4-4ac8-4f88-ad2e-4ab6413e1b1c"/>
    <xsd:import namespace="fbdaa650-8cd8-42f6-940f-8c4192b2871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b73fee4-4ac8-4f88-ad2e-4ab6413e1b1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daa650-8cd8-42f6-940f-8c4192b2871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DAEEEAB-6D20-48F6-B66A-F1648702B1CD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F8D5B823-3B22-4B99-8196-3FD417F0BDB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2456AB-E805-43A6-9107-9664A2D29D0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b73fee4-4ac8-4f88-ad2e-4ab6413e1b1c"/>
    <ds:schemaRef ds:uri="fbdaa650-8cd8-42f6-940f-8c4192b2871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1175</TotalTime>
  <Words>135</Words>
  <Application>Microsoft Office PowerPoint</Application>
  <PresentationFormat>Widescreen</PresentationFormat>
  <Paragraphs>34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Calibri</vt:lpstr>
      <vt:lpstr>Calibri Light</vt:lpstr>
      <vt:lpstr>Egyptian710 BT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>MPDEPLOY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Cannell</dc:creator>
  <cp:lastModifiedBy>A Taurins</cp:lastModifiedBy>
  <cp:revision>84</cp:revision>
  <dcterms:created xsi:type="dcterms:W3CDTF">2016-04-18T19:30:34Z</dcterms:created>
  <dcterms:modified xsi:type="dcterms:W3CDTF">2020-04-23T16:11:14Z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0x010100F3E5687FBB17144BBF058BF3091118F4</vt:lpwstr>
  </property>
</Properties>
</file>