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8"/>
  </p:notesMasterIdLst>
  <p:sldIdLst>
    <p:sldId id="256" r:id="rId2"/>
    <p:sldId id="263" r:id="rId3"/>
    <p:sldId id="266" r:id="rId4"/>
    <p:sldId id="267" r:id="rId5"/>
    <p:sldId id="268" r:id="rId6"/>
    <p:sldId id="269" r:id="rId7"/>
  </p:sldIdLst>
  <p:sldSz cx="9144000" cy="6858000" type="screen4x3"/>
  <p:notesSz cx="6858000" cy="9144000"/>
  <p:embeddedFontLst>
    <p:embeddedFont>
      <p:font typeface="Century Gothic" panose="020B0502020202020204" pitchFamily="34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Hey Gorgeous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6600"/>
    <a:srgbClr val="FF090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471" autoAdjust="0"/>
  </p:normalViewPr>
  <p:slideViewPr>
    <p:cSldViewPr>
      <p:cViewPr varScale="1">
        <p:scale>
          <a:sx n="54" d="100"/>
          <a:sy n="54" d="100"/>
        </p:scale>
        <p:origin x="-5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customXml" Target="../customXml/item2.xml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A5DEA9-BFC5-4F14-844A-A3BB9ECEC894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4D471B-91B3-4DBB-8011-76B39C7EF9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685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0FB07A-3D91-4CFD-8CB8-FDF71C4BB72E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338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81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30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826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329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43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348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127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67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57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55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76523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-66675" y="966"/>
            <a:ext cx="9278938" cy="6956426"/>
          </a:xfrm>
          <a:prstGeom prst="rect">
            <a:avLst/>
          </a:prstGeom>
          <a:solidFill>
            <a:schemeClr val="bg1">
              <a:alpha val="80000"/>
            </a:schemeClr>
          </a:solidFill>
          <a:ln w="254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C51D9-2BC3-4738-BA4C-3532CE885C82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E1217-E6A1-461A-B0BB-E3B115447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510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00B0F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Hey Gorgeous" panose="02000000000000000000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76523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90685" y="1988840"/>
            <a:ext cx="6362639" cy="33239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ey Gorgeous" panose="02000000000000000000" pitchFamily="2" charset="0"/>
              </a:rPr>
              <a:t>GCSE</a:t>
            </a:r>
            <a:endParaRPr lang="en-US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Hey Gorgeous" panose="02000000000000000000" pitchFamily="2" charset="0"/>
            </a:endParaRPr>
          </a:p>
          <a:p>
            <a:pPr algn="ctr"/>
            <a:r>
              <a:rPr 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ey Gorgeous" panose="02000000000000000000" pitchFamily="2" charset="0"/>
              </a:rPr>
              <a:t>Psychology</a:t>
            </a:r>
          </a:p>
          <a:p>
            <a:pPr algn="ctr"/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Hey Gorgeous" panose="02000000000000000000" pitchFamily="2" charset="0"/>
            </a:endParaRPr>
          </a:p>
          <a:p>
            <a:pPr algn="ctr"/>
            <a:r>
              <a:rPr lang="en-US" sz="4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ey Gorgeous" panose="02000000000000000000" pitchFamily="2" charset="0"/>
              </a:rPr>
              <a:t>Ms</a:t>
            </a: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ey Gorgeous" panose="02000000000000000000" pitchFamily="2" charset="0"/>
              </a:rPr>
              <a:t> </a:t>
            </a:r>
            <a:r>
              <a:rPr lang="en-US" sz="4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ey Gorgeous" panose="02000000000000000000" pitchFamily="2" charset="0"/>
              </a:rPr>
              <a:t>Smikle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Hey Gorgeou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8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8174" y="2781300"/>
            <a:ext cx="503029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psychology?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21"/>
          <a:stretch/>
        </p:blipFill>
        <p:spPr bwMode="auto">
          <a:xfrm>
            <a:off x="539552" y="2162532"/>
            <a:ext cx="3102407" cy="2203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950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Psychology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= the science of behaviour and experience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88"/>
          <a:stretch/>
        </p:blipFill>
        <p:spPr bwMode="auto">
          <a:xfrm>
            <a:off x="2439580" y="2852936"/>
            <a:ext cx="4286250" cy="3417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795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GCSE Psychology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 smtClean="0">
                <a:solidFill>
                  <a:srgbClr val="7030A0"/>
                </a:solidFill>
              </a:rPr>
              <a:t>How is it assessed?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100% exam at the end of year 11</a:t>
            </a: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601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444" y="2636912"/>
            <a:ext cx="6882684" cy="1790444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01566"/>
            <a:ext cx="6659651" cy="20673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212349"/>
            <a:ext cx="4783966" cy="17881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/>
              <a:t>Paper 1 = 1 hour 30mins</a:t>
            </a:r>
            <a:endParaRPr lang="en-GB" dirty="0"/>
          </a:p>
        </p:txBody>
      </p:sp>
      <p:pic>
        <p:nvPicPr>
          <p:cNvPr id="7" name="Content Placeholder 3" descr="T:\NAC_Social Sciences\Psychology\@GCSE\5) Research Methods\Misc\Logo - Research Methods.png"/>
          <p:cNvPicPr>
            <a:picLocks noGrp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81786" y="4072308"/>
            <a:ext cx="3404226" cy="27807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2034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Paper </a:t>
            </a:r>
            <a:r>
              <a:rPr lang="en-GB" sz="2800" dirty="0" smtClean="0"/>
              <a:t>2 </a:t>
            </a:r>
            <a:r>
              <a:rPr lang="en-GB" sz="2800" dirty="0"/>
              <a:t>= 1 hour 30mins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708920"/>
            <a:ext cx="4944285" cy="156680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49" y="3645024"/>
            <a:ext cx="5786905" cy="16313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6" y="1412776"/>
            <a:ext cx="5976664" cy="1810338"/>
          </a:xfrm>
          <a:prstGeom prst="rect">
            <a:avLst/>
          </a:prstGeom>
        </p:spPr>
      </p:pic>
      <p:pic>
        <p:nvPicPr>
          <p:cNvPr id="7" name="Content Placeholder 3" descr="T:\NAC_Social Sciences\Psychology\@GCSE\5) Research Methods\Misc\Logo - Research Methods.png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81786" y="4072308"/>
            <a:ext cx="3404226" cy="27807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862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EC02994-1483-4B48-80D9-25F33309B233}"/>
</file>

<file path=customXml/itemProps2.xml><?xml version="1.0" encoding="utf-8"?>
<ds:datastoreItem xmlns:ds="http://schemas.openxmlformats.org/officeDocument/2006/customXml" ds:itemID="{60C97000-1F50-45D1-9C7D-32CADEBD882A}"/>
</file>

<file path=customXml/itemProps3.xml><?xml version="1.0" encoding="utf-8"?>
<ds:datastoreItem xmlns:ds="http://schemas.openxmlformats.org/officeDocument/2006/customXml" ds:itemID="{3C445F1E-F12F-4F6A-B010-64668B6B5CD7}"/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45</Words>
  <Application>Microsoft Office PowerPoint</Application>
  <PresentationFormat>On-screen Show (4:3)</PresentationFormat>
  <Paragraphs>14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Calibri</vt:lpstr>
      <vt:lpstr>Hey Gorgeous</vt:lpstr>
      <vt:lpstr>Office Theme</vt:lpstr>
      <vt:lpstr>PowerPoint Presentation</vt:lpstr>
      <vt:lpstr>What is psychology?</vt:lpstr>
      <vt:lpstr>Psychology</vt:lpstr>
      <vt:lpstr>GCSE Psychology</vt:lpstr>
      <vt:lpstr>Paper 1 = 1 hour 30mins</vt:lpstr>
      <vt:lpstr>Paper 2 = 1 hour 30mins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</dc:creator>
  <cp:lastModifiedBy>L Smikle</cp:lastModifiedBy>
  <cp:revision>27</cp:revision>
  <dcterms:created xsi:type="dcterms:W3CDTF">2015-07-15T18:12:45Z</dcterms:created>
  <dcterms:modified xsi:type="dcterms:W3CDTF">2019-03-18T12:50:55Z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</Properties>
</file>